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xml" Extension="xml"/>
  <Override ContentType="application/vnd.ms-office.drawingml.diagramDrawing+xml" PartName="/ppt/diagrams/drawing1.xml"/>
  <Override ContentType="application/vnd.ms-office.drawingml.diagramDrawing+xml" PartName="/ppt/diagrams/drawing2.xml"/>
  <Override ContentType="application/vnd.ms-office.drawingml.diagramDrawing+xml" PartName="/ppt/diagrams/drawing3.xml"/>
  <Override ContentType="application/vnd.ms-office.drawingml.diagramDrawing+xml" PartName="/ppt/diagrams/drawing4.xml"/>
  <Override ContentType="application/vnd.ms-office.drawingml.diagramDrawing+xml" PartName="/ppt/diagrams/drawing5.xml"/>
  <Override ContentType="application/vnd.openxmlformats-officedocument.drawingml.diagramColors+xml" PartName="/ppt/diagrams/colors1.xml"/>
  <Override ContentType="application/vnd.openxmlformats-officedocument.drawingml.diagramColors+xml" PartName="/ppt/diagrams/colors2.xml"/>
  <Override ContentType="application/vnd.openxmlformats-officedocument.drawingml.diagramColors+xml" PartName="/ppt/diagrams/colors3.xml"/>
  <Override ContentType="application/vnd.openxmlformats-officedocument.drawingml.diagramColors+xml" PartName="/ppt/diagrams/colors4.xml"/>
  <Override ContentType="application/vnd.openxmlformats-officedocument.drawingml.diagramColors+xml" PartName="/ppt/diagrams/colors5.xml"/>
  <Override ContentType="application/vnd.openxmlformats-officedocument.drawingml.diagramData+xml" PartName="/ppt/diagrams/data1.xml"/>
  <Override ContentType="application/vnd.openxmlformats-officedocument.drawingml.diagramData+xml" PartName="/ppt/diagrams/data2.xml"/>
  <Override ContentType="application/vnd.openxmlformats-officedocument.drawingml.diagramData+xml" PartName="/ppt/diagrams/data3.xml"/>
  <Override ContentType="application/vnd.openxmlformats-officedocument.drawingml.diagramData+xml" PartName="/ppt/diagrams/data4.xml"/>
  <Override ContentType="application/vnd.openxmlformats-officedocument.drawingml.diagramData+xml" PartName="/ppt/diagrams/data5.xml"/>
  <Override ContentType="application/vnd.openxmlformats-officedocument.drawingml.diagramLayout+xml" PartName="/ppt/diagrams/layout1.xml"/>
  <Override ContentType="application/vnd.openxmlformats-officedocument.drawingml.diagramLayout+xml" PartName="/ppt/diagrams/layout2.xml"/>
  <Override ContentType="application/vnd.openxmlformats-officedocument.drawingml.diagramLayout+xml" PartName="/ppt/diagrams/layout3.xml"/>
  <Override ContentType="application/vnd.openxmlformats-officedocument.drawingml.diagramLayout+xml" PartName="/ppt/diagrams/layout4.xml"/>
  <Override ContentType="application/vnd.openxmlformats-officedocument.drawingml.diagramLayout+xml" PartName="/ppt/diagrams/layout5.xml"/>
  <Override ContentType="application/vnd.openxmlformats-officedocument.drawingml.diagramStyle+xml" PartName="/ppt/diagrams/quickStyle1.xml"/>
  <Override ContentType="application/vnd.openxmlformats-officedocument.drawingml.diagramStyle+xml" PartName="/ppt/diagrams/quickStyle2.xml"/>
  <Override ContentType="application/vnd.openxmlformats-officedocument.drawingml.diagramStyle+xml" PartName="/ppt/diagrams/quickStyle3.xml"/>
  <Override ContentType="application/vnd.openxmlformats-officedocument.drawingml.diagramStyle+xml" PartName="/ppt/diagrams/quickStyle4.xml"/>
  <Override ContentType="application/vnd.openxmlformats-officedocument.drawingml.diagramStyle+xml" PartName="/ppt/diagrams/quickStyle5.xml"/>
  <Override ContentType="application/vnd.openxmlformats-officedocument.extended-properties+xml" PartName="/docProps/app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86" r:id="rId5"/>
  </p:sldMasterIdLst>
  <p:notesMasterIdLst>
    <p:notesMasterId r:id="rId6"/>
  </p:notesMasterIdLst>
  <p:handoutMasterIdLst>
    <p:handoutMasterId r:id="rId7"/>
  </p:handoutMasterIdLst>
  <p:sldIdLst>
    <p:sldId id="256" r:id="rId8"/>
  </p:sldIdLst>
  <p:sldSz cx="9144000" cy="6858000" type="screen4x3"/>
  <p:notesSz cx="6858000" cy="9144000"/>
  <p:defaultTextStyle>
    <a:defPPr rtl="0">
      <a:defRPr altLang="ja-jp" lang="ja-jp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D8C"/>
    <a:srgbClr val="0C9989"/>
    <a:srgbClr val="000000"/>
    <a:srgbClr val="0D63CE"/>
    <a:srgbClr val="FFB36A"/>
    <a:srgbClr val="0039AC"/>
    <a:srgbClr val="CBD2EB"/>
    <a:srgbClr val="E7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4"/>
              </a:solidFill>
            </a:ln>
          </a:left>
          <a:right>
            <a:ln cmpd="sng" w="12700">
              <a:solidFill>
                <a:schemeClr val="accent4"/>
              </a:solidFill>
            </a:ln>
          </a:right>
          <a:top>
            <a:ln cmpd="sng" w="12700">
              <a:solidFill>
                <a:schemeClr val="accent4"/>
              </a:solidFill>
            </a:ln>
          </a:top>
          <a:bottom>
            <a:ln cmpd="sng" w="12700">
              <a:solidFill>
                <a:schemeClr val="accent4"/>
              </a:solidFill>
            </a:ln>
          </a:bottom>
          <a:insideH>
            <a:ln cmpd="sng" w="12700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dbl" w="50800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b="0" g="0" r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淡色スタイル 2 - アクセント 4">
    <a:wholeTbl>
      <a:tcTxStyle>
        <a:fontRef idx="minor">
          <a:scrgbClr b="0" g="0" r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dbl" w="50800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b="0" g="0" r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autoAdjust="0" sz="9727"/>
    <p:restoredTop autoAdjust="0" sz="77803"/>
  </p:normalViewPr>
  <p:slideViewPr>
    <p:cSldViewPr snapToGrid="0" snapToObjects="1">
      <p:cViewPr varScale="1">
        <p:scale>
          <a:sx d="100" n="97"/>
          <a:sy d="100" n="97"/>
        </p:scale>
        <p:origin x="1572" y="90"/>
      </p:cViewPr>
      <p:guideLst/>
    </p:cSldViewPr>
  </p:slideViewPr>
  <p:outlineViewPr>
    <p:cViewPr>
      <p:scale>
        <a:sx d="100" n="33"/>
        <a:sy d="100" n="33"/>
      </p:scale>
      <p:origin x="0" y="-1544"/>
    </p:cViewPr>
  </p:outlineViewPr>
  <p:notesTextViewPr>
    <p:cViewPr>
      <p:scale>
        <a:sx d="1" n="1"/>
        <a:sy d="1" n="1"/>
      </p:scale>
      <p:origin x="0" y="0"/>
    </p:cViewPr>
  </p:notesTextViewPr>
  <p:notesViewPr>
    <p:cSldViewPr snapToGrid="0" snapToObjects="1">
      <p:cViewPr varScale="1">
        <p:scale>
          <a:sx d="100" n="83"/>
          <a:sy d="100" n="83"/>
        </p:scale>
        <p:origin x="3060" y="78"/>
      </p:cViewPr>
      <p:guideLst/>
    </p:cSldViewPr>
  </p:notesViewPr>
  <p:gridSpacing cx="72008" cy="72008"/>
</p:viewPr>
</file>

<file path=ppt/_rels/presentation.xml.rels><?xml version="1.0" encoding="UTF-8" standalone="yes"?><Relationships xmlns="http://schemas.openxmlformats.org/package/2006/relationships"><Relationship Id="rId8" Target="slides/slide1.xml" Type="http://schemas.openxmlformats.org/officeDocument/2006/relationships/slide"/><Relationship Id="rId7" Target="handoutMasters/handoutMaster1.xml" Type="http://schemas.openxmlformats.org/officeDocument/2006/relationships/handoutMaster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1.xml" Type="http://schemas.openxmlformats.org/officeDocument/2006/relationships/theme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pri="10100" type="colorful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pri="10100" type="colorful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pri="10100" type="colorful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pri="10100" type="colorful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pri="11200" type="accent1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8B138-F295-A448-AC27-7E440684C602}" type="doc">
      <dgm:prSet csCatId="colorful" csTypeId="urn:microsoft.com/office/officeart/2005/8/colors/colorful1" loCatId="" loTypeId="urn:microsoft.com/office/officeart/2005/8/layout/process2" phldr="1" qsCatId="simple" qsTypeId="urn:microsoft.com/office/officeart/2005/8/quickstyle/simple1"/>
      <dgm:spPr/>
      <dgm:t>
        <a:bodyPr numCol="1"/>
        <a:lstStyle/>
        <a:p>
          <a:endParaRPr altLang="ja-JP" kumimoji="1" lang="ja-JP"/>
        </a:p>
      </dgm:t>
    </dgm:pt>
    <dgm:pt modelId="{8F5459D2-B4C5-DB4C-8C69-289F4E4FF027}">
      <dgm:prSet custT="1" phldrT="[テキスト]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去年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B014B582-096F-234B-8691-7CE03CFE2603}" modelId="{66FF2179-D7A1-BD46-B2DB-1A3863E2E0BD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B014B582-096F-234B-8691-7CE03CFE2603}" modelId="{ABD3BDCB-954F-524C-A678-499ACA290398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1CBDFF21-CCAC-214E-8B77-2B5868C236B3}">
      <dgm:prSet custT="1" phldrT="[テキスト]"/>
      <dgm:spPr>
        <a:ln>
          <a:solidFill>
            <a:schemeClr val="accent3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今年度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006DAC1-EA4A-AA4F-9E17-A0659E9E654A}" modelId="{526CCC09-3148-4447-960D-9CF940D61B63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006DAC1-EA4A-AA4F-9E17-A0659E9E654A}" modelId="{1236D723-2D10-1648-BB09-A2201409D02A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6783356E-3304-4D41-A530-F64B5941C5E3}">
      <dgm:prSet custT="1" phldrT="[テキスト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 numCol="1"/>
        <a:lstStyle/>
        <a:p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来年度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83A2D144-ABC6-40F4-80AD-0901A1ECD9B3}" modelId="{CB07D0D6-70A7-4A58-BCE4-7E7148A7ECA7}" type="parTrans">
      <dgm:prSet/>
      <dgm:spPr/>
      <dgm:t>
        <a:bodyPr numCol="1"/>
        <a:lstStyle/>
        <a:p>
          <a:endParaRPr altLang="ja-JP" kumimoji="1" lang="ja-JP"/>
        </a:p>
      </dgm:t>
    </dgm:pt>
    <dgm:pt cxnId="{83A2D144-ABC6-40F4-80AD-0901A1ECD9B3}" modelId="{5CE33955-9458-45DF-BC27-0600932D4B78}" type="sibTrans">
      <dgm:prSet/>
      <dgm:spPr/>
      <dgm:t>
        <a:bodyPr numCol="1"/>
        <a:lstStyle/>
        <a:p>
          <a:endParaRPr altLang="ja-JP" kumimoji="1" lang="ja-JP"/>
        </a:p>
      </dgm:t>
    </dgm:pt>
    <dgm:pt modelId="{324C8F9E-9E42-7B4C-BF6F-DBA0610DC80C}" type="pres">
      <dgm:prSet presAssocID="{5E88B138-F295-A448-AC27-7E440684C602}" presName="linearFlow" presStyleCnt="0">
        <dgm:presLayoutVars>
          <dgm:resizeHandles val="exact"/>
        </dgm:presLayoutVars>
      </dgm:prSet>
      <dgm:spPr/>
    </dgm:pt>
    <dgm:pt modelId="{00017277-B153-6F4D-BD0C-32A9B2C10765}" type="pres">
      <dgm:prSet presAssocID="{8F5459D2-B4C5-DB4C-8C69-289F4E4FF027}" presName="node" presStyleCnt="3" presStyleIdx="0" presStyleLbl="node1">
        <dgm:presLayoutVars>
          <dgm:bulletEnabled val="1"/>
        </dgm:presLayoutVars>
      </dgm:prSet>
      <dgm:spPr/>
    </dgm:pt>
    <dgm:pt modelId="{44DD25A2-8AA7-AD4E-A3FD-67DB2B113F81}" type="pres">
      <dgm:prSet presAssocID="{ABD3BDCB-954F-524C-A678-499ACA290398}" presName="sibTrans" presStyleCnt="2" presStyleIdx="0" presStyleLbl="sibTrans2D1"/>
      <dgm:spPr/>
    </dgm:pt>
    <dgm:pt modelId="{7DC3A5ED-0C7D-B34B-811E-A5DB99A32AF2}" type="pres">
      <dgm:prSet presAssocID="{ABD3BDCB-954F-524C-A678-499ACA290398}" presName="connectorText" presStyleCnt="2" presStyleIdx="0" presStyleLbl="sibTrans2D1"/>
      <dgm:spPr/>
    </dgm:pt>
    <dgm:pt modelId="{E4A48802-4BCA-8442-99DB-5F6624B1742B}" type="pres">
      <dgm:prSet custLinFactNeighborY="3126" custScaleY="100072" presAssocID="{1CBDFF21-CCAC-214E-8B77-2B5868C236B3}" presName="node" presStyleCnt="3" presStyleIdx="1" presStyleLbl="node1">
        <dgm:presLayoutVars>
          <dgm:bulletEnabled val="1"/>
        </dgm:presLayoutVars>
      </dgm:prSet>
      <dgm:spPr/>
    </dgm:pt>
    <dgm:pt modelId="{83DBAF81-E566-4765-9CF2-004987E64EBB}" type="pres">
      <dgm:prSet presAssocID="{1236D723-2D10-1648-BB09-A2201409D02A}" presName="sibTrans" presStyleCnt="2" presStyleIdx="1" presStyleLbl="sibTrans2D1"/>
      <dgm:spPr/>
    </dgm:pt>
    <dgm:pt modelId="{4B514949-492F-455E-8F43-D82E27429470}" type="pres">
      <dgm:prSet presAssocID="{1236D723-2D10-1648-BB09-A2201409D02A}" presName="connectorText" presStyleCnt="2" presStyleIdx="1" presStyleLbl="sibTrans2D1"/>
      <dgm:spPr/>
    </dgm:pt>
    <dgm:pt modelId="{6017E119-590B-43D2-B0FC-B3B62BF50CBE}" type="pres">
      <dgm:prSet custLinFactNeighborY="3126" custScaleY="100072" presAssocID="{6783356E-3304-4D41-A530-F64B5941C5E3}" presName="node" presStyleCnt="3" presStyleIdx="2" presStyleLbl="node1">
        <dgm:presLayoutVars>
          <dgm:bulletEnabled val="1"/>
        </dgm:presLayoutVars>
      </dgm:prSet>
      <dgm:spPr/>
    </dgm:pt>
  </dgm:ptLst>
  <dgm:cxnLst>
    <dgm:cxn destId="{44DD25A2-8AA7-AD4E-A3FD-67DB2B113F81}" destOrd="0" modelId="{2FC58F34-0363-514A-85C1-2601438811EF}" presId="urn:microsoft.com/office/officeart/2005/8/layout/process2" srcId="{ABD3BDCB-954F-524C-A678-499ACA290398}" srcOrd="0" type="presOf"/>
    <dgm:cxn destId="{6783356E-3304-4D41-A530-F64B5941C5E3}" destOrd="0" modelId="{83A2D144-ABC6-40F4-80AD-0901A1ECD9B3}" parTransId="{CB07D0D6-70A7-4A58-BCE4-7E7148A7ECA7}" sibTransId="{5CE33955-9458-45DF-BC27-0600932D4B78}" srcId="{5E88B138-F295-A448-AC27-7E440684C602}" srcOrd="2"/>
    <dgm:cxn destId="{4B514949-492F-455E-8F43-D82E27429470}" destOrd="0" modelId="{98641047-4D46-46DB-BF4A-EFE90B25A521}" presId="urn:microsoft.com/office/officeart/2005/8/layout/process2" srcId="{1236D723-2D10-1648-BB09-A2201409D02A}" srcOrd="1" type="presOf"/>
    <dgm:cxn destId="{6017E119-590B-43D2-B0FC-B3B62BF50CBE}" destOrd="0" modelId="{A144CB71-33D7-442D-B200-498662BE4180}" presId="urn:microsoft.com/office/officeart/2005/8/layout/process2" srcId="{6783356E-3304-4D41-A530-F64B5941C5E3}" srcOrd="0" type="presOf"/>
    <dgm:cxn destId="{00017277-B153-6F4D-BD0C-32A9B2C10765}" destOrd="0" modelId="{4F789C54-EE88-A24B-A9D4-197611259C34}" presId="urn:microsoft.com/office/officeart/2005/8/layout/process2" srcId="{8F5459D2-B4C5-DB4C-8C69-289F4E4FF027}" srcOrd="0" type="presOf"/>
    <dgm:cxn destId="{7DC3A5ED-0C7D-B34B-811E-A5DB99A32AF2}" destOrd="0" modelId="{16ADCB79-EB38-8343-9C47-3F15F861B6D5}" presId="urn:microsoft.com/office/officeart/2005/8/layout/process2" srcId="{ABD3BDCB-954F-524C-A678-499ACA290398}" srcOrd="1" type="presOf"/>
    <dgm:cxn destId="{E4A48802-4BCA-8442-99DB-5F6624B1742B}" destOrd="0" modelId="{4EE75E7D-A594-F848-AD12-CF2D42678011}" presId="urn:microsoft.com/office/officeart/2005/8/layout/process2" srcId="{1CBDFF21-CCAC-214E-8B77-2B5868C236B3}" srcOrd="0" type="presOf"/>
    <dgm:cxn destId="{8F5459D2-B4C5-DB4C-8C69-289F4E4FF027}" destOrd="0" modelId="{B014B582-096F-234B-8691-7CE03CFE2603}" parTransId="{66FF2179-D7A1-BD46-B2DB-1A3863E2E0BD}" sibTransId="{ABD3BDCB-954F-524C-A678-499ACA290398}" srcId="{5E88B138-F295-A448-AC27-7E440684C602}" srcOrd="0"/>
    <dgm:cxn destId="{324C8F9E-9E42-7B4C-BF6F-DBA0610DC80C}" destOrd="0" modelId="{774106A8-9EB3-AF4B-B1B6-80C2BE79AEE0}" presId="urn:microsoft.com/office/officeart/2005/8/layout/process2" srcId="{5E88B138-F295-A448-AC27-7E440684C602}" srcOrd="0" type="presOf"/>
    <dgm:cxn destId="{83DBAF81-E566-4765-9CF2-004987E64EBB}" destOrd="0" modelId="{BCC50FB5-4A02-4312-9A75-A79D06BE9300}" presId="urn:microsoft.com/office/officeart/2005/8/layout/process2" srcId="{1236D723-2D10-1648-BB09-A2201409D02A}" srcOrd="0" type="presOf"/>
    <dgm:cxn destId="{1CBDFF21-CCAC-214E-8B77-2B5868C236B3}" destOrd="0" modelId="{F006DAC1-EA4A-AA4F-9E17-A0659E9E654A}" parTransId="{526CCC09-3148-4447-960D-9CF940D61B63}" sibTransId="{1236D723-2D10-1648-BB09-A2201409D02A}" srcId="{5E88B138-F295-A448-AC27-7E440684C602}" srcOrd="1"/>
    <dgm:cxn destId="{00017277-B153-6F4D-BD0C-32A9B2C10765}" destOrd="0" modelId="{B8E81525-52C1-F147-AAE6-CA1747F4FBC7}" presId="urn:microsoft.com/office/officeart/2005/8/layout/process2" srcId="{324C8F9E-9E42-7B4C-BF6F-DBA0610DC80C}" srcOrd="0" type="presParOf"/>
    <dgm:cxn destId="{44DD25A2-8AA7-AD4E-A3FD-67DB2B113F81}" destOrd="0" modelId="{5C9E5EE7-54CF-AB4F-B797-A11AACF8D566}" presId="urn:microsoft.com/office/officeart/2005/8/layout/process2" srcId="{324C8F9E-9E42-7B4C-BF6F-DBA0610DC80C}" srcOrd="1" type="presParOf"/>
    <dgm:cxn destId="{7DC3A5ED-0C7D-B34B-811E-A5DB99A32AF2}" destOrd="0" modelId="{E57BD2B2-9B9A-9E46-A852-3808910EABB1}" presId="urn:microsoft.com/office/officeart/2005/8/layout/process2" srcId="{44DD25A2-8AA7-AD4E-A3FD-67DB2B113F81}" srcOrd="0" type="presParOf"/>
    <dgm:cxn destId="{E4A48802-4BCA-8442-99DB-5F6624B1742B}" destOrd="0" modelId="{191C391C-1AAC-C44F-83B1-9704B5513116}" presId="urn:microsoft.com/office/officeart/2005/8/layout/process2" srcId="{324C8F9E-9E42-7B4C-BF6F-DBA0610DC80C}" srcOrd="2" type="presParOf"/>
    <dgm:cxn destId="{83DBAF81-E566-4765-9CF2-004987E64EBB}" destOrd="0" modelId="{C7583D07-99F6-4AE2-96CD-BBE364E2218B}" presId="urn:microsoft.com/office/officeart/2005/8/layout/process2" srcId="{324C8F9E-9E42-7B4C-BF6F-DBA0610DC80C}" srcOrd="3" type="presParOf"/>
    <dgm:cxn destId="{4B514949-492F-455E-8F43-D82E27429470}" destOrd="0" modelId="{983FAEB2-0E0F-41DB-A83E-14F76EEBD5C2}" presId="urn:microsoft.com/office/officeart/2005/8/layout/process2" srcId="{83DBAF81-E566-4765-9CF2-004987E64EBB}" srcOrd="0" type="presParOf"/>
    <dgm:cxn destId="{6017E119-590B-43D2-B0FC-B3B62BF50CBE}" destOrd="0" modelId="{E579054D-1E1D-43C0-8396-837C5E6FC9F5}" presId="urn:microsoft.com/office/officeart/2005/8/layout/process2" srcId="{324C8F9E-9E42-7B4C-BF6F-DBA0610DC80C}" srcOrd="4" type="presParOf"/>
  </dgm:cxnLst>
  <dgm:bg/>
  <dgm:whole/>
  <dgm:extLst>
    <a:ext uri="http://schemas.microsoft.com/office/drawing/2008/diagram">
      <dsp:dataModelExt xmlns:dsp="http://schemas.microsoft.com/office/drawing/2008/diagram" minVer="http://schemas.openxmlformats.org/drawingml/2006/diagram" relId="rId7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8B138-F295-A448-AC27-7E440684C602}" type="doc">
      <dgm:prSet csCatId="colorful" csTypeId="urn:microsoft.com/office/officeart/2005/8/colors/colorful1" loCatId="" loTypeId="urn:microsoft.com/office/officeart/2005/8/layout/process2" phldr="1" qsCatId="simple" qsTypeId="urn:microsoft.com/office/officeart/2005/8/quickstyle/simple1"/>
      <dgm:spPr/>
      <dgm:t>
        <a:bodyPr numCol="1"/>
        <a:lstStyle/>
        <a:p>
          <a:endParaRPr altLang="ja-JP" kumimoji="1" lang="ja-JP"/>
        </a:p>
      </dgm:t>
    </dgm:pt>
    <dgm:pt modelId="{8F5459D2-B4C5-DB4C-8C69-289F4E4FF027}">
      <dgm:prSet custT="1" phldrT="[テキスト]"/>
      <dgm:spPr>
        <a:ln>
          <a:solidFill>
            <a:schemeClr val="accent2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事前学習</a:t>
          </a:r>
        </a:p>
      </dgm:t>
    </dgm:pt>
    <dgm:pt cxnId="{B014B582-096F-234B-8691-7CE03CFE2603}" modelId="{66FF2179-D7A1-BD46-B2DB-1A3863E2E0BD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B014B582-096F-234B-8691-7CE03CFE2603}" modelId="{ABD3BDCB-954F-524C-A678-499ACA290398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1CBDFF21-CCAC-214E-8B77-2B5868C236B3}">
      <dgm:prSet custT="1" phldrT="[テキスト]"/>
      <dgm:spPr>
        <a:ln>
          <a:solidFill>
            <a:schemeClr val="accent3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設計</a:t>
          </a:r>
        </a:p>
      </dgm:t>
    </dgm:pt>
    <dgm:pt cxnId="{F006DAC1-EA4A-AA4F-9E17-A0659E9E654A}" modelId="{526CCC09-3148-4447-960D-9CF940D61B63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006DAC1-EA4A-AA4F-9E17-A0659E9E654A}" modelId="{1236D723-2D10-1648-BB09-A2201409D02A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62A0E002-E97B-8440-AAEE-A311F5A9BC83}">
      <dgm:prSet custT="1" phldrT="[テキスト]"/>
      <dgm:spPr>
        <a:ln>
          <a:solidFill>
            <a:schemeClr val="accent4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コーディング</a:t>
          </a:r>
        </a:p>
      </dgm:t>
    </dgm:pt>
    <dgm:pt cxnId="{E9624DB0-0865-F845-877D-17BBCB4D43BF}" modelId="{40A1AF8A-73D1-DD43-AED6-BC1ACAA7EAD5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E9624DB0-0865-F845-877D-17BBCB4D43BF}" modelId="{43709E74-C119-1B46-A40F-679B68D2E45C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A99C5563-5991-4541-9DC8-2B0E40490E4C}">
      <dgm:prSet custT="1"/>
      <dgm:spPr>
        <a:ln>
          <a:solidFill>
            <a:schemeClr val="accent5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インフラ構築</a:t>
          </a:r>
        </a:p>
      </dgm:t>
    </dgm:pt>
    <dgm:pt cxnId="{F905C7B5-1E9A-C543-A5D4-A0787E0C96D2}" modelId="{AFB354C2-1942-9F48-AC17-46CA508B24D6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905C7B5-1E9A-C543-A5D4-A0787E0C96D2}" modelId="{C87E4528-6E3B-E84B-979E-95E32C78C812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324C8F9E-9E42-7B4C-BF6F-DBA0610DC80C}" type="pres">
      <dgm:prSet presAssocID="{5E88B138-F295-A448-AC27-7E440684C602}" presName="linearFlow" presStyleCnt="0">
        <dgm:presLayoutVars>
          <dgm:resizeHandles val="exact"/>
        </dgm:presLayoutVars>
      </dgm:prSet>
      <dgm:spPr/>
    </dgm:pt>
    <dgm:pt modelId="{00017277-B153-6F4D-BD0C-32A9B2C10765}" type="pres">
      <dgm:prSet presAssocID="{8F5459D2-B4C5-DB4C-8C69-289F4E4FF027}" presName="node" presStyleCnt="4" presStyleIdx="0" presStyleLbl="node1">
        <dgm:presLayoutVars>
          <dgm:bulletEnabled val="1"/>
        </dgm:presLayoutVars>
      </dgm:prSet>
      <dgm:spPr/>
    </dgm:pt>
    <dgm:pt modelId="{44DD25A2-8AA7-AD4E-A3FD-67DB2B113F81}" type="pres">
      <dgm:prSet presAssocID="{ABD3BDCB-954F-524C-A678-499ACA290398}" presName="sibTrans" presStyleCnt="3" presStyleIdx="0" presStyleLbl="sibTrans2D1"/>
      <dgm:spPr/>
    </dgm:pt>
    <dgm:pt modelId="{7DC3A5ED-0C7D-B34B-811E-A5DB99A32AF2}" type="pres">
      <dgm:prSet presAssocID="{ABD3BDCB-954F-524C-A678-499ACA290398}" presName="connectorText" presStyleCnt="3" presStyleIdx="0" presStyleLbl="sibTrans2D1"/>
      <dgm:spPr/>
    </dgm:pt>
    <dgm:pt modelId="{E4A48802-4BCA-8442-99DB-5F6624B1742B}" type="pres">
      <dgm:prSet custScaleY="100072" presAssocID="{1CBDFF21-CCAC-214E-8B77-2B5868C236B3}" presName="node" presStyleCnt="4" presStyleIdx="1" presStyleLbl="node1">
        <dgm:presLayoutVars>
          <dgm:bulletEnabled val="1"/>
        </dgm:presLayoutVars>
      </dgm:prSet>
      <dgm:spPr/>
    </dgm:pt>
    <dgm:pt modelId="{81074BE6-A9CA-E64D-9BBA-BFB2A398C484}" type="pres">
      <dgm:prSet presAssocID="{1236D723-2D10-1648-BB09-A2201409D02A}" presName="sibTrans" presStyleCnt="3" presStyleIdx="1" presStyleLbl="sibTrans2D1"/>
      <dgm:spPr/>
    </dgm:pt>
    <dgm:pt modelId="{23FE31B4-0DA5-BC45-AF4B-3F8C68F287D2}" type="pres">
      <dgm:prSet presAssocID="{1236D723-2D10-1648-BB09-A2201409D02A}" presName="connectorText" presStyleCnt="3" presStyleIdx="1" presStyleLbl="sibTrans2D1"/>
      <dgm:spPr/>
    </dgm:pt>
    <dgm:pt modelId="{A3CCC3DD-9B96-CF4C-9381-1DB5D9CFD37C}" type="pres">
      <dgm:prSet presAssocID="{62A0E002-E97B-8440-AAEE-A311F5A9BC83}" presName="node" presStyleCnt="4" presStyleIdx="2" presStyleLbl="node1">
        <dgm:presLayoutVars>
          <dgm:bulletEnabled val="1"/>
        </dgm:presLayoutVars>
      </dgm:prSet>
      <dgm:spPr/>
    </dgm:pt>
    <dgm:pt modelId="{9BD9624E-7949-8846-BEA7-D66F38EDDF00}" type="pres">
      <dgm:prSet presAssocID="{43709E74-C119-1B46-A40F-679B68D2E45C}" presName="sibTrans" presStyleCnt="3" presStyleIdx="2" presStyleLbl="sibTrans2D1"/>
      <dgm:spPr/>
    </dgm:pt>
    <dgm:pt modelId="{7D5645A2-626A-D74B-8B3D-B5498E186CCF}" type="pres">
      <dgm:prSet presAssocID="{43709E74-C119-1B46-A40F-679B68D2E45C}" presName="connectorText" presStyleCnt="3" presStyleIdx="2" presStyleLbl="sibTrans2D1"/>
      <dgm:spPr/>
    </dgm:pt>
    <dgm:pt modelId="{00633C4D-4455-214D-8FBB-FDAB5F200EC5}" type="pres">
      <dgm:prSet custScaleY="100072" presAssocID="{A99C5563-5991-4541-9DC8-2B0E40490E4C}" presName="node" presStyleCnt="4" presStyleIdx="3" presStyleLbl="node1">
        <dgm:presLayoutVars>
          <dgm:bulletEnabled val="1"/>
        </dgm:presLayoutVars>
      </dgm:prSet>
      <dgm:spPr/>
    </dgm:pt>
  </dgm:ptLst>
  <dgm:cxnLst>
    <dgm:cxn destId="{A3CCC3DD-9B96-CF4C-9381-1DB5D9CFD37C}" destOrd="0" modelId="{4C5F5229-AF68-0C40-BE6E-8F8E2CD873CE}" presId="urn:microsoft.com/office/officeart/2005/8/layout/process2" srcId="{62A0E002-E97B-8440-AAEE-A311F5A9BC83}" srcOrd="0" type="presOf"/>
    <dgm:cxn destId="{44DD25A2-8AA7-AD4E-A3FD-67DB2B113F81}" destOrd="0" modelId="{2FC58F34-0363-514A-85C1-2601438811EF}" presId="urn:microsoft.com/office/officeart/2005/8/layout/process2" srcId="{ABD3BDCB-954F-524C-A678-499ACA290398}" srcOrd="0" type="presOf"/>
    <dgm:cxn destId="{81074BE6-A9CA-E64D-9BBA-BFB2A398C484}" destOrd="0" modelId="{2A0D0F71-F18D-124C-9C68-EBA108D340E7}" presId="urn:microsoft.com/office/officeart/2005/8/layout/process2" srcId="{1236D723-2D10-1648-BB09-A2201409D02A}" srcOrd="0" type="presOf"/>
    <dgm:cxn destId="{00017277-B153-6F4D-BD0C-32A9B2C10765}" destOrd="0" modelId="{4F789C54-EE88-A24B-A9D4-197611259C34}" presId="urn:microsoft.com/office/officeart/2005/8/layout/process2" srcId="{8F5459D2-B4C5-DB4C-8C69-289F4E4FF027}" srcOrd="0" type="presOf"/>
    <dgm:cxn destId="{7DC3A5ED-0C7D-B34B-811E-A5DB99A32AF2}" destOrd="0" modelId="{16ADCB79-EB38-8343-9C47-3F15F861B6D5}" presId="urn:microsoft.com/office/officeart/2005/8/layout/process2" srcId="{ABD3BDCB-954F-524C-A678-499ACA290398}" srcOrd="1" type="presOf"/>
    <dgm:cxn destId="{E4A48802-4BCA-8442-99DB-5F6624B1742B}" destOrd="0" modelId="{4EE75E7D-A594-F848-AD12-CF2D42678011}" presId="urn:microsoft.com/office/officeart/2005/8/layout/process2" srcId="{1CBDFF21-CCAC-214E-8B77-2B5868C236B3}" srcOrd="0" type="presOf"/>
    <dgm:cxn destId="{8F5459D2-B4C5-DB4C-8C69-289F4E4FF027}" destOrd="0" modelId="{B014B582-096F-234B-8691-7CE03CFE2603}" parTransId="{66FF2179-D7A1-BD46-B2DB-1A3863E2E0BD}" sibTransId="{ABD3BDCB-954F-524C-A678-499ACA290398}" srcId="{5E88B138-F295-A448-AC27-7E440684C602}" srcOrd="0"/>
    <dgm:cxn destId="{7D5645A2-626A-D74B-8B3D-B5498E186CCF}" destOrd="0" modelId="{D9F29A84-4AA7-D241-B9AB-ED509D331885}" presId="urn:microsoft.com/office/officeart/2005/8/layout/process2" srcId="{43709E74-C119-1B46-A40F-679B68D2E45C}" srcOrd="1" type="presOf"/>
    <dgm:cxn destId="{23FE31B4-0DA5-BC45-AF4B-3F8C68F287D2}" destOrd="0" modelId="{FBDD2594-1892-CD45-9506-D41C3BFD66DE}" presId="urn:microsoft.com/office/officeart/2005/8/layout/process2" srcId="{1236D723-2D10-1648-BB09-A2201409D02A}" srcOrd="1" type="presOf"/>
    <dgm:cxn destId="{00633C4D-4455-214D-8FBB-FDAB5F200EC5}" destOrd="0" modelId="{4714D7A1-CB71-4141-BB30-1D6DE55C7706}" presId="urn:microsoft.com/office/officeart/2005/8/layout/process2" srcId="{A99C5563-5991-4541-9DC8-2B0E40490E4C}" srcOrd="0" type="presOf"/>
    <dgm:cxn destId="{324C8F9E-9E42-7B4C-BF6F-DBA0610DC80C}" destOrd="0" modelId="{774106A8-9EB3-AF4B-B1B6-80C2BE79AEE0}" presId="urn:microsoft.com/office/officeart/2005/8/layout/process2" srcId="{5E88B138-F295-A448-AC27-7E440684C602}" srcOrd="0" type="presOf"/>
    <dgm:cxn destId="{62A0E002-E97B-8440-AAEE-A311F5A9BC83}" destOrd="0" modelId="{E9624DB0-0865-F845-877D-17BBCB4D43BF}" parTransId="{40A1AF8A-73D1-DD43-AED6-BC1ACAA7EAD5}" sibTransId="{43709E74-C119-1B46-A40F-679B68D2E45C}" srcId="{5E88B138-F295-A448-AC27-7E440684C602}" srcOrd="2"/>
    <dgm:cxn destId="{A99C5563-5991-4541-9DC8-2B0E40490E4C}" destOrd="0" modelId="{F905C7B5-1E9A-C543-A5D4-A0787E0C96D2}" parTransId="{AFB354C2-1942-9F48-AC17-46CA508B24D6}" sibTransId="{C87E4528-6E3B-E84B-979E-95E32C78C812}" srcId="{5E88B138-F295-A448-AC27-7E440684C602}" srcOrd="3"/>
    <dgm:cxn destId="{1CBDFF21-CCAC-214E-8B77-2B5868C236B3}" destOrd="0" modelId="{F006DAC1-EA4A-AA4F-9E17-A0659E9E654A}" parTransId="{526CCC09-3148-4447-960D-9CF940D61B63}" sibTransId="{1236D723-2D10-1648-BB09-A2201409D02A}" srcId="{5E88B138-F295-A448-AC27-7E440684C602}" srcOrd="1"/>
    <dgm:cxn destId="{9BD9624E-7949-8846-BEA7-D66F38EDDF00}" destOrd="0" modelId="{B1A35BCC-B293-8743-A134-EA08F0E22159}" presId="urn:microsoft.com/office/officeart/2005/8/layout/process2" srcId="{43709E74-C119-1B46-A40F-679B68D2E45C}" srcOrd="0" type="presOf"/>
    <dgm:cxn destId="{00017277-B153-6F4D-BD0C-32A9B2C10765}" destOrd="0" modelId="{B8E81525-52C1-F147-AAE6-CA1747F4FBC7}" presId="urn:microsoft.com/office/officeart/2005/8/layout/process2" srcId="{324C8F9E-9E42-7B4C-BF6F-DBA0610DC80C}" srcOrd="0" type="presParOf"/>
    <dgm:cxn destId="{44DD25A2-8AA7-AD4E-A3FD-67DB2B113F81}" destOrd="0" modelId="{5C9E5EE7-54CF-AB4F-B797-A11AACF8D566}" presId="urn:microsoft.com/office/officeart/2005/8/layout/process2" srcId="{324C8F9E-9E42-7B4C-BF6F-DBA0610DC80C}" srcOrd="1" type="presParOf"/>
    <dgm:cxn destId="{7DC3A5ED-0C7D-B34B-811E-A5DB99A32AF2}" destOrd="0" modelId="{E57BD2B2-9B9A-9E46-A852-3808910EABB1}" presId="urn:microsoft.com/office/officeart/2005/8/layout/process2" srcId="{44DD25A2-8AA7-AD4E-A3FD-67DB2B113F81}" srcOrd="0" type="presParOf"/>
    <dgm:cxn destId="{E4A48802-4BCA-8442-99DB-5F6624B1742B}" destOrd="0" modelId="{191C391C-1AAC-C44F-83B1-9704B5513116}" presId="urn:microsoft.com/office/officeart/2005/8/layout/process2" srcId="{324C8F9E-9E42-7B4C-BF6F-DBA0610DC80C}" srcOrd="2" type="presParOf"/>
    <dgm:cxn destId="{81074BE6-A9CA-E64D-9BBA-BFB2A398C484}" destOrd="0" modelId="{AE99C194-E048-9246-AC6D-68A20B6E0198}" presId="urn:microsoft.com/office/officeart/2005/8/layout/process2" srcId="{324C8F9E-9E42-7B4C-BF6F-DBA0610DC80C}" srcOrd="3" type="presParOf"/>
    <dgm:cxn destId="{23FE31B4-0DA5-BC45-AF4B-3F8C68F287D2}" destOrd="0" modelId="{F268C1E0-087A-A44E-B2FB-D17B88FCB4BC}" presId="urn:microsoft.com/office/officeart/2005/8/layout/process2" srcId="{81074BE6-A9CA-E64D-9BBA-BFB2A398C484}" srcOrd="0" type="presParOf"/>
    <dgm:cxn destId="{A3CCC3DD-9B96-CF4C-9381-1DB5D9CFD37C}" destOrd="0" modelId="{286AC4DD-067F-DB48-9D35-492A45792896}" presId="urn:microsoft.com/office/officeart/2005/8/layout/process2" srcId="{324C8F9E-9E42-7B4C-BF6F-DBA0610DC80C}" srcOrd="4" type="presParOf"/>
    <dgm:cxn destId="{9BD9624E-7949-8846-BEA7-D66F38EDDF00}" destOrd="0" modelId="{6BFEAB93-60A2-994A-8060-2676975A669F}" presId="urn:microsoft.com/office/officeart/2005/8/layout/process2" srcId="{324C8F9E-9E42-7B4C-BF6F-DBA0610DC80C}" srcOrd="5" type="presParOf"/>
    <dgm:cxn destId="{7D5645A2-626A-D74B-8B3D-B5498E186CCF}" destOrd="0" modelId="{C3D2BE50-CB46-6747-AC96-34B3DDA13813}" presId="urn:microsoft.com/office/officeart/2005/8/layout/process2" srcId="{9BD9624E-7949-8846-BEA7-D66F38EDDF00}" srcOrd="0" type="presParOf"/>
    <dgm:cxn destId="{00633C4D-4455-214D-8FBB-FDAB5F200EC5}" destOrd="0" modelId="{A9D3CE7C-6C05-A142-B241-474C40EB4E63}" presId="urn:microsoft.com/office/officeart/2005/8/layout/process2" srcId="{324C8F9E-9E42-7B4C-BF6F-DBA0610DC80C}" srcOrd="6" type="presParOf"/>
  </dgm:cxnLst>
  <dgm:bg/>
  <dgm:whole/>
  <dgm:extLst>
    <a:ext uri="http://schemas.microsoft.com/office/drawing/2008/diagram">
      <dsp:dataModelExt xmlns:dsp="http://schemas.microsoft.com/office/drawing/2008/diagram" minVer="http://schemas.openxmlformats.org/drawingml/2006/diagram" relId="rId7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8B138-F295-A448-AC27-7E440684C602}" type="doc">
      <dgm:prSet csCatId="colorful" csTypeId="urn:microsoft.com/office/officeart/2005/8/colors/colorful1" loCatId="" loTypeId="urn:microsoft.com/office/officeart/2005/8/layout/process2" phldr="1" qsCatId="simple" qsTypeId="urn:microsoft.com/office/officeart/2005/8/quickstyle/simple1"/>
      <dgm:spPr/>
      <dgm:t>
        <a:bodyPr numCol="1"/>
        <a:lstStyle/>
        <a:p>
          <a:endParaRPr altLang="ja-JP" kumimoji="1" lang="ja-JP"/>
        </a:p>
      </dgm:t>
    </dgm:pt>
    <dgm:pt modelId="{8F5459D2-B4C5-DB4C-8C69-289F4E4FF027}">
      <dgm:prSet custT="1" phldrT="[テキスト]"/>
      <dgm:spPr>
        <a:ln>
          <a:solidFill>
            <a:schemeClr val="accent2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事前学習</a:t>
          </a:r>
        </a:p>
      </dgm:t>
    </dgm:pt>
    <dgm:pt cxnId="{B014B582-096F-234B-8691-7CE03CFE2603}" modelId="{66FF2179-D7A1-BD46-B2DB-1A3863E2E0BD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B014B582-096F-234B-8691-7CE03CFE2603}" modelId="{ABD3BDCB-954F-524C-A678-499ACA290398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1CBDFF21-CCAC-214E-8B77-2B5868C236B3}">
      <dgm:prSet custT="1" phldrT="[テキスト]"/>
      <dgm:spPr>
        <a:ln>
          <a:solidFill>
            <a:schemeClr val="accent3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設計</a:t>
          </a:r>
        </a:p>
      </dgm:t>
    </dgm:pt>
    <dgm:pt cxnId="{F006DAC1-EA4A-AA4F-9E17-A0659E9E654A}" modelId="{526CCC09-3148-4447-960D-9CF940D61B63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006DAC1-EA4A-AA4F-9E17-A0659E9E654A}" modelId="{1236D723-2D10-1648-BB09-A2201409D02A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62A0E002-E97B-8440-AAEE-A311F5A9BC83}">
      <dgm:prSet custT="1" phldrT="[テキスト]"/>
      <dgm:spPr>
        <a:ln>
          <a:solidFill>
            <a:schemeClr val="accent4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コーディング</a:t>
          </a:r>
        </a:p>
      </dgm:t>
    </dgm:pt>
    <dgm:pt cxnId="{E9624DB0-0865-F845-877D-17BBCB4D43BF}" modelId="{40A1AF8A-73D1-DD43-AED6-BC1ACAA7EAD5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E9624DB0-0865-F845-877D-17BBCB4D43BF}" modelId="{43709E74-C119-1B46-A40F-679B68D2E45C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A99C5563-5991-4541-9DC8-2B0E40490E4C}">
      <dgm:prSet custT="1"/>
      <dgm:spPr>
        <a:ln>
          <a:solidFill>
            <a:schemeClr val="accent5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インフラ構築</a:t>
          </a:r>
        </a:p>
      </dgm:t>
    </dgm:pt>
    <dgm:pt cxnId="{F905C7B5-1E9A-C543-A5D4-A0787E0C96D2}" modelId="{AFB354C2-1942-9F48-AC17-46CA508B24D6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905C7B5-1E9A-C543-A5D4-A0787E0C96D2}" modelId="{C87E4528-6E3B-E84B-979E-95E32C78C812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324C8F9E-9E42-7B4C-BF6F-DBA0610DC80C}" type="pres">
      <dgm:prSet presAssocID="{5E88B138-F295-A448-AC27-7E440684C602}" presName="linearFlow" presStyleCnt="0">
        <dgm:presLayoutVars>
          <dgm:resizeHandles val="exact"/>
        </dgm:presLayoutVars>
      </dgm:prSet>
      <dgm:spPr/>
    </dgm:pt>
    <dgm:pt modelId="{00017277-B153-6F4D-BD0C-32A9B2C10765}" type="pres">
      <dgm:prSet presAssocID="{8F5459D2-B4C5-DB4C-8C69-289F4E4FF027}" presName="node" presStyleCnt="4" presStyleIdx="0" presStyleLbl="node1">
        <dgm:presLayoutVars>
          <dgm:bulletEnabled val="1"/>
        </dgm:presLayoutVars>
      </dgm:prSet>
      <dgm:spPr/>
    </dgm:pt>
    <dgm:pt modelId="{44DD25A2-8AA7-AD4E-A3FD-67DB2B113F81}" type="pres">
      <dgm:prSet presAssocID="{ABD3BDCB-954F-524C-A678-499ACA290398}" presName="sibTrans" presStyleCnt="3" presStyleIdx="0" presStyleLbl="sibTrans2D1"/>
      <dgm:spPr/>
    </dgm:pt>
    <dgm:pt modelId="{7DC3A5ED-0C7D-B34B-811E-A5DB99A32AF2}" type="pres">
      <dgm:prSet presAssocID="{ABD3BDCB-954F-524C-A678-499ACA290398}" presName="connectorText" presStyleCnt="3" presStyleIdx="0" presStyleLbl="sibTrans2D1"/>
      <dgm:spPr/>
    </dgm:pt>
    <dgm:pt modelId="{E4A48802-4BCA-8442-99DB-5F6624B1742B}" type="pres">
      <dgm:prSet custScaleY="100072" presAssocID="{1CBDFF21-CCAC-214E-8B77-2B5868C236B3}" presName="node" presStyleCnt="4" presStyleIdx="1" presStyleLbl="node1">
        <dgm:presLayoutVars>
          <dgm:bulletEnabled val="1"/>
        </dgm:presLayoutVars>
      </dgm:prSet>
      <dgm:spPr/>
    </dgm:pt>
    <dgm:pt modelId="{81074BE6-A9CA-E64D-9BBA-BFB2A398C484}" type="pres">
      <dgm:prSet presAssocID="{1236D723-2D10-1648-BB09-A2201409D02A}" presName="sibTrans" presStyleCnt="3" presStyleIdx="1" presStyleLbl="sibTrans2D1"/>
      <dgm:spPr/>
    </dgm:pt>
    <dgm:pt modelId="{23FE31B4-0DA5-BC45-AF4B-3F8C68F287D2}" type="pres">
      <dgm:prSet presAssocID="{1236D723-2D10-1648-BB09-A2201409D02A}" presName="connectorText" presStyleCnt="3" presStyleIdx="1" presStyleLbl="sibTrans2D1"/>
      <dgm:spPr/>
    </dgm:pt>
    <dgm:pt modelId="{A3CCC3DD-9B96-CF4C-9381-1DB5D9CFD37C}" type="pres">
      <dgm:prSet presAssocID="{62A0E002-E97B-8440-AAEE-A311F5A9BC83}" presName="node" presStyleCnt="4" presStyleIdx="2" presStyleLbl="node1">
        <dgm:presLayoutVars>
          <dgm:bulletEnabled val="1"/>
        </dgm:presLayoutVars>
      </dgm:prSet>
      <dgm:spPr/>
    </dgm:pt>
    <dgm:pt modelId="{9BD9624E-7949-8846-BEA7-D66F38EDDF00}" type="pres">
      <dgm:prSet presAssocID="{43709E74-C119-1B46-A40F-679B68D2E45C}" presName="sibTrans" presStyleCnt="3" presStyleIdx="2" presStyleLbl="sibTrans2D1"/>
      <dgm:spPr/>
    </dgm:pt>
    <dgm:pt modelId="{7D5645A2-626A-D74B-8B3D-B5498E186CCF}" type="pres">
      <dgm:prSet presAssocID="{43709E74-C119-1B46-A40F-679B68D2E45C}" presName="connectorText" presStyleCnt="3" presStyleIdx="2" presStyleLbl="sibTrans2D1"/>
      <dgm:spPr/>
    </dgm:pt>
    <dgm:pt modelId="{00633C4D-4455-214D-8FBB-FDAB5F200EC5}" type="pres">
      <dgm:prSet custScaleY="100072" presAssocID="{A99C5563-5991-4541-9DC8-2B0E40490E4C}" presName="node" presStyleCnt="4" presStyleIdx="3" presStyleLbl="node1">
        <dgm:presLayoutVars>
          <dgm:bulletEnabled val="1"/>
        </dgm:presLayoutVars>
      </dgm:prSet>
      <dgm:spPr/>
    </dgm:pt>
  </dgm:ptLst>
  <dgm:cxnLst>
    <dgm:cxn destId="{A3CCC3DD-9B96-CF4C-9381-1DB5D9CFD37C}" destOrd="0" modelId="{4C5F5229-AF68-0C40-BE6E-8F8E2CD873CE}" presId="urn:microsoft.com/office/officeart/2005/8/layout/process2" srcId="{62A0E002-E97B-8440-AAEE-A311F5A9BC83}" srcOrd="0" type="presOf"/>
    <dgm:cxn destId="{44DD25A2-8AA7-AD4E-A3FD-67DB2B113F81}" destOrd="0" modelId="{2FC58F34-0363-514A-85C1-2601438811EF}" presId="urn:microsoft.com/office/officeart/2005/8/layout/process2" srcId="{ABD3BDCB-954F-524C-A678-499ACA290398}" srcOrd="0" type="presOf"/>
    <dgm:cxn destId="{81074BE6-A9CA-E64D-9BBA-BFB2A398C484}" destOrd="0" modelId="{2A0D0F71-F18D-124C-9C68-EBA108D340E7}" presId="urn:microsoft.com/office/officeart/2005/8/layout/process2" srcId="{1236D723-2D10-1648-BB09-A2201409D02A}" srcOrd="0" type="presOf"/>
    <dgm:cxn destId="{00017277-B153-6F4D-BD0C-32A9B2C10765}" destOrd="0" modelId="{4F789C54-EE88-A24B-A9D4-197611259C34}" presId="urn:microsoft.com/office/officeart/2005/8/layout/process2" srcId="{8F5459D2-B4C5-DB4C-8C69-289F4E4FF027}" srcOrd="0" type="presOf"/>
    <dgm:cxn destId="{7DC3A5ED-0C7D-B34B-811E-A5DB99A32AF2}" destOrd="0" modelId="{16ADCB79-EB38-8343-9C47-3F15F861B6D5}" presId="urn:microsoft.com/office/officeart/2005/8/layout/process2" srcId="{ABD3BDCB-954F-524C-A678-499ACA290398}" srcOrd="1" type="presOf"/>
    <dgm:cxn destId="{E4A48802-4BCA-8442-99DB-5F6624B1742B}" destOrd="0" modelId="{4EE75E7D-A594-F848-AD12-CF2D42678011}" presId="urn:microsoft.com/office/officeart/2005/8/layout/process2" srcId="{1CBDFF21-CCAC-214E-8B77-2B5868C236B3}" srcOrd="0" type="presOf"/>
    <dgm:cxn destId="{8F5459D2-B4C5-DB4C-8C69-289F4E4FF027}" destOrd="0" modelId="{B014B582-096F-234B-8691-7CE03CFE2603}" parTransId="{66FF2179-D7A1-BD46-B2DB-1A3863E2E0BD}" sibTransId="{ABD3BDCB-954F-524C-A678-499ACA290398}" srcId="{5E88B138-F295-A448-AC27-7E440684C602}" srcOrd="0"/>
    <dgm:cxn destId="{7D5645A2-626A-D74B-8B3D-B5498E186CCF}" destOrd="0" modelId="{D9F29A84-4AA7-D241-B9AB-ED509D331885}" presId="urn:microsoft.com/office/officeart/2005/8/layout/process2" srcId="{43709E74-C119-1B46-A40F-679B68D2E45C}" srcOrd="1" type="presOf"/>
    <dgm:cxn destId="{23FE31B4-0DA5-BC45-AF4B-3F8C68F287D2}" destOrd="0" modelId="{FBDD2594-1892-CD45-9506-D41C3BFD66DE}" presId="urn:microsoft.com/office/officeart/2005/8/layout/process2" srcId="{1236D723-2D10-1648-BB09-A2201409D02A}" srcOrd="1" type="presOf"/>
    <dgm:cxn destId="{00633C4D-4455-214D-8FBB-FDAB5F200EC5}" destOrd="0" modelId="{4714D7A1-CB71-4141-BB30-1D6DE55C7706}" presId="urn:microsoft.com/office/officeart/2005/8/layout/process2" srcId="{A99C5563-5991-4541-9DC8-2B0E40490E4C}" srcOrd="0" type="presOf"/>
    <dgm:cxn destId="{324C8F9E-9E42-7B4C-BF6F-DBA0610DC80C}" destOrd="0" modelId="{774106A8-9EB3-AF4B-B1B6-80C2BE79AEE0}" presId="urn:microsoft.com/office/officeart/2005/8/layout/process2" srcId="{5E88B138-F295-A448-AC27-7E440684C602}" srcOrd="0" type="presOf"/>
    <dgm:cxn destId="{62A0E002-E97B-8440-AAEE-A311F5A9BC83}" destOrd="0" modelId="{E9624DB0-0865-F845-877D-17BBCB4D43BF}" parTransId="{40A1AF8A-73D1-DD43-AED6-BC1ACAA7EAD5}" sibTransId="{43709E74-C119-1B46-A40F-679B68D2E45C}" srcId="{5E88B138-F295-A448-AC27-7E440684C602}" srcOrd="2"/>
    <dgm:cxn destId="{A99C5563-5991-4541-9DC8-2B0E40490E4C}" destOrd="0" modelId="{F905C7B5-1E9A-C543-A5D4-A0787E0C96D2}" parTransId="{AFB354C2-1942-9F48-AC17-46CA508B24D6}" sibTransId="{C87E4528-6E3B-E84B-979E-95E32C78C812}" srcId="{5E88B138-F295-A448-AC27-7E440684C602}" srcOrd="3"/>
    <dgm:cxn destId="{1CBDFF21-CCAC-214E-8B77-2B5868C236B3}" destOrd="0" modelId="{F006DAC1-EA4A-AA4F-9E17-A0659E9E654A}" parTransId="{526CCC09-3148-4447-960D-9CF940D61B63}" sibTransId="{1236D723-2D10-1648-BB09-A2201409D02A}" srcId="{5E88B138-F295-A448-AC27-7E440684C602}" srcOrd="1"/>
    <dgm:cxn destId="{9BD9624E-7949-8846-BEA7-D66F38EDDF00}" destOrd="0" modelId="{B1A35BCC-B293-8743-A134-EA08F0E22159}" presId="urn:microsoft.com/office/officeart/2005/8/layout/process2" srcId="{43709E74-C119-1B46-A40F-679B68D2E45C}" srcOrd="0" type="presOf"/>
    <dgm:cxn destId="{00017277-B153-6F4D-BD0C-32A9B2C10765}" destOrd="0" modelId="{B8E81525-52C1-F147-AAE6-CA1747F4FBC7}" presId="urn:microsoft.com/office/officeart/2005/8/layout/process2" srcId="{324C8F9E-9E42-7B4C-BF6F-DBA0610DC80C}" srcOrd="0" type="presParOf"/>
    <dgm:cxn destId="{44DD25A2-8AA7-AD4E-A3FD-67DB2B113F81}" destOrd="0" modelId="{5C9E5EE7-54CF-AB4F-B797-A11AACF8D566}" presId="urn:microsoft.com/office/officeart/2005/8/layout/process2" srcId="{324C8F9E-9E42-7B4C-BF6F-DBA0610DC80C}" srcOrd="1" type="presParOf"/>
    <dgm:cxn destId="{7DC3A5ED-0C7D-B34B-811E-A5DB99A32AF2}" destOrd="0" modelId="{E57BD2B2-9B9A-9E46-A852-3808910EABB1}" presId="urn:microsoft.com/office/officeart/2005/8/layout/process2" srcId="{44DD25A2-8AA7-AD4E-A3FD-67DB2B113F81}" srcOrd="0" type="presParOf"/>
    <dgm:cxn destId="{E4A48802-4BCA-8442-99DB-5F6624B1742B}" destOrd="0" modelId="{191C391C-1AAC-C44F-83B1-9704B5513116}" presId="urn:microsoft.com/office/officeart/2005/8/layout/process2" srcId="{324C8F9E-9E42-7B4C-BF6F-DBA0610DC80C}" srcOrd="2" type="presParOf"/>
    <dgm:cxn destId="{81074BE6-A9CA-E64D-9BBA-BFB2A398C484}" destOrd="0" modelId="{AE99C194-E048-9246-AC6D-68A20B6E0198}" presId="urn:microsoft.com/office/officeart/2005/8/layout/process2" srcId="{324C8F9E-9E42-7B4C-BF6F-DBA0610DC80C}" srcOrd="3" type="presParOf"/>
    <dgm:cxn destId="{23FE31B4-0DA5-BC45-AF4B-3F8C68F287D2}" destOrd="0" modelId="{F268C1E0-087A-A44E-B2FB-D17B88FCB4BC}" presId="urn:microsoft.com/office/officeart/2005/8/layout/process2" srcId="{81074BE6-A9CA-E64D-9BBA-BFB2A398C484}" srcOrd="0" type="presParOf"/>
    <dgm:cxn destId="{A3CCC3DD-9B96-CF4C-9381-1DB5D9CFD37C}" destOrd="0" modelId="{286AC4DD-067F-DB48-9D35-492A45792896}" presId="urn:microsoft.com/office/officeart/2005/8/layout/process2" srcId="{324C8F9E-9E42-7B4C-BF6F-DBA0610DC80C}" srcOrd="4" type="presParOf"/>
    <dgm:cxn destId="{9BD9624E-7949-8846-BEA7-D66F38EDDF00}" destOrd="0" modelId="{6BFEAB93-60A2-994A-8060-2676975A669F}" presId="urn:microsoft.com/office/officeart/2005/8/layout/process2" srcId="{324C8F9E-9E42-7B4C-BF6F-DBA0610DC80C}" srcOrd="5" type="presParOf"/>
    <dgm:cxn destId="{7D5645A2-626A-D74B-8B3D-B5498E186CCF}" destOrd="0" modelId="{C3D2BE50-CB46-6747-AC96-34B3DDA13813}" presId="urn:microsoft.com/office/officeart/2005/8/layout/process2" srcId="{9BD9624E-7949-8846-BEA7-D66F38EDDF00}" srcOrd="0" type="presParOf"/>
    <dgm:cxn destId="{00633C4D-4455-214D-8FBB-FDAB5F200EC5}" destOrd="0" modelId="{A9D3CE7C-6C05-A142-B241-474C40EB4E63}" presId="urn:microsoft.com/office/officeart/2005/8/layout/process2" srcId="{324C8F9E-9E42-7B4C-BF6F-DBA0610DC80C}" srcOrd="6" type="presParOf"/>
  </dgm:cxnLst>
  <dgm:bg/>
  <dgm:whole/>
  <dgm:extLst>
    <a:ext uri="http://schemas.microsoft.com/office/drawing/2008/diagram">
      <dsp:dataModelExt xmlns:dsp="http://schemas.microsoft.com/office/drawing/2008/diagram" minVer="http://schemas.openxmlformats.org/drawingml/2006/diagram" relId="rId7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8B138-F295-A448-AC27-7E440684C602}" type="doc">
      <dgm:prSet csCatId="colorful" csTypeId="urn:microsoft.com/office/officeart/2005/8/colors/colorful1" loCatId="" loTypeId="urn:microsoft.com/office/officeart/2005/8/layout/process2" phldr="1" qsCatId="simple" qsTypeId="urn:microsoft.com/office/officeart/2005/8/quickstyle/simple1"/>
      <dgm:spPr/>
      <dgm:t>
        <a:bodyPr numCol="1"/>
        <a:lstStyle/>
        <a:p>
          <a:endParaRPr altLang="ja-JP" kumimoji="1" lang="ja-JP"/>
        </a:p>
      </dgm:t>
    </dgm:pt>
    <dgm:pt modelId="{8F5459D2-B4C5-DB4C-8C69-289F4E4FF027}">
      <dgm:prSet custT="1" phldrT="[テキスト]"/>
      <dgm:spPr>
        <a:ln>
          <a:solidFill>
            <a:schemeClr val="accent2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dirty="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成果物定義</a:t>
          </a:r>
        </a:p>
      </dgm:t>
    </dgm:pt>
    <dgm:pt cxnId="{B014B582-096F-234B-8691-7CE03CFE2603}" modelId="{66FF2179-D7A1-BD46-B2DB-1A3863E2E0BD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B014B582-096F-234B-8691-7CE03CFE2603}" modelId="{ABD3BDCB-954F-524C-A678-499ACA290398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1CBDFF21-CCAC-214E-8B77-2B5868C236B3}">
      <dgm:prSet custT="1" phldrT="[テキスト]"/>
      <dgm:spPr>
        <a:ln>
          <a:solidFill>
            <a:schemeClr val="accent3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dirty="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サーバレス適用</a:t>
          </a:r>
        </a:p>
      </dgm:t>
    </dgm:pt>
    <dgm:pt cxnId="{F006DAC1-EA4A-AA4F-9E17-A0659E9E654A}" modelId="{526CCC09-3148-4447-960D-9CF940D61B63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006DAC1-EA4A-AA4F-9E17-A0659E9E654A}" modelId="{1236D723-2D10-1648-BB09-A2201409D02A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62A0E002-E97B-8440-AAEE-A311F5A9BC83}">
      <dgm:prSet custT="1" phldrT="[テキスト]"/>
      <dgm:spPr>
        <a:ln>
          <a:solidFill>
            <a:schemeClr val="accent4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dirty="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比較</a:t>
          </a:r>
        </a:p>
      </dgm:t>
    </dgm:pt>
    <dgm:pt cxnId="{E9624DB0-0865-F845-877D-17BBCB4D43BF}" modelId="{40A1AF8A-73D1-DD43-AED6-BC1ACAA7EAD5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E9624DB0-0865-F845-877D-17BBCB4D43BF}" modelId="{43709E74-C119-1B46-A40F-679B68D2E45C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A99C5563-5991-4541-9DC8-2B0E40490E4C}">
      <dgm:prSet custT="1"/>
      <dgm:spPr>
        <a:ln>
          <a:solidFill>
            <a:schemeClr val="accent5"/>
          </a:solidFill>
        </a:ln>
      </dgm:spPr>
      <dgm:t>
        <a:bodyPr numCol="1"/>
        <a:lstStyle/>
        <a:p>
          <a:pPr>
            <a:spcAft>
              <a:spcPts val="0"/>
            </a:spcAft>
          </a:pPr>
          <a:r>
            <a:rPr altLang="ja-JP" dirty="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>
            <a:spcAft>
              <a:spcPts val="0"/>
            </a:spcAft>
          </a:pPr>
          <a:r>
            <a:rPr altLang="ja-JP" dirty="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結果整理</a:t>
          </a:r>
        </a:p>
      </dgm:t>
    </dgm:pt>
    <dgm:pt cxnId="{F905C7B5-1E9A-C543-A5D4-A0787E0C96D2}" modelId="{AFB354C2-1942-9F48-AC17-46CA508B24D6}" type="par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cxnId="{F905C7B5-1E9A-C543-A5D4-A0787E0C96D2}" modelId="{C87E4528-6E3B-E84B-979E-95E32C78C812}" type="sibTrans">
      <dgm:prSet/>
      <dgm:spPr/>
      <dgm:t>
        <a:bodyPr numCol="1"/>
        <a:lstStyle/>
        <a:p>
          <a:endParaRPr altLang="ja-JP" kumimoji="1" lang="ja-JP">
            <a:latin charset="-128" panose="020B0604030504040204" pitchFamily="34" typeface="Meiryo UI"/>
            <a:ea charset="-128" panose="020B0604030504040204" pitchFamily="34" typeface="Meiryo UI"/>
          </a:endParaRPr>
        </a:p>
      </dgm:t>
    </dgm:pt>
    <dgm:pt modelId="{324C8F9E-9E42-7B4C-BF6F-DBA0610DC80C}" type="pres">
      <dgm:prSet presAssocID="{5E88B138-F295-A448-AC27-7E440684C602}" presName="linearFlow" presStyleCnt="0">
        <dgm:presLayoutVars>
          <dgm:resizeHandles val="exact"/>
        </dgm:presLayoutVars>
      </dgm:prSet>
      <dgm:spPr/>
    </dgm:pt>
    <dgm:pt modelId="{00017277-B153-6F4D-BD0C-32A9B2C10765}" type="pres">
      <dgm:prSet presAssocID="{8F5459D2-B4C5-DB4C-8C69-289F4E4FF027}" presName="node" presStyleCnt="4" presStyleIdx="0" presStyleLbl="node1">
        <dgm:presLayoutVars>
          <dgm:bulletEnabled val="1"/>
        </dgm:presLayoutVars>
      </dgm:prSet>
      <dgm:spPr/>
    </dgm:pt>
    <dgm:pt modelId="{44DD25A2-8AA7-AD4E-A3FD-67DB2B113F81}" type="pres">
      <dgm:prSet presAssocID="{ABD3BDCB-954F-524C-A678-499ACA290398}" presName="sibTrans" presStyleCnt="3" presStyleIdx="0" presStyleLbl="sibTrans2D1"/>
      <dgm:spPr/>
    </dgm:pt>
    <dgm:pt modelId="{7DC3A5ED-0C7D-B34B-811E-A5DB99A32AF2}" type="pres">
      <dgm:prSet presAssocID="{ABD3BDCB-954F-524C-A678-499ACA290398}" presName="connectorText" presStyleCnt="3" presStyleIdx="0" presStyleLbl="sibTrans2D1"/>
      <dgm:spPr/>
    </dgm:pt>
    <dgm:pt modelId="{E4A48802-4BCA-8442-99DB-5F6624B1742B}" type="pres">
      <dgm:prSet custScaleY="100072" presAssocID="{1CBDFF21-CCAC-214E-8B77-2B5868C236B3}" presName="node" presStyleCnt="4" presStyleIdx="1" presStyleLbl="node1">
        <dgm:presLayoutVars>
          <dgm:bulletEnabled val="1"/>
        </dgm:presLayoutVars>
      </dgm:prSet>
      <dgm:spPr/>
    </dgm:pt>
    <dgm:pt modelId="{81074BE6-A9CA-E64D-9BBA-BFB2A398C484}" type="pres">
      <dgm:prSet presAssocID="{1236D723-2D10-1648-BB09-A2201409D02A}" presName="sibTrans" presStyleCnt="3" presStyleIdx="1" presStyleLbl="sibTrans2D1"/>
      <dgm:spPr/>
    </dgm:pt>
    <dgm:pt modelId="{23FE31B4-0DA5-BC45-AF4B-3F8C68F287D2}" type="pres">
      <dgm:prSet presAssocID="{1236D723-2D10-1648-BB09-A2201409D02A}" presName="connectorText" presStyleCnt="3" presStyleIdx="1" presStyleLbl="sibTrans2D1"/>
      <dgm:spPr/>
    </dgm:pt>
    <dgm:pt modelId="{A3CCC3DD-9B96-CF4C-9381-1DB5D9CFD37C}" type="pres">
      <dgm:prSet presAssocID="{62A0E002-E97B-8440-AAEE-A311F5A9BC83}" presName="node" presStyleCnt="4" presStyleIdx="2" presStyleLbl="node1">
        <dgm:presLayoutVars>
          <dgm:bulletEnabled val="1"/>
        </dgm:presLayoutVars>
      </dgm:prSet>
      <dgm:spPr/>
    </dgm:pt>
    <dgm:pt modelId="{9BD9624E-7949-8846-BEA7-D66F38EDDF00}" type="pres">
      <dgm:prSet presAssocID="{43709E74-C119-1B46-A40F-679B68D2E45C}" presName="sibTrans" presStyleCnt="3" presStyleIdx="2" presStyleLbl="sibTrans2D1"/>
      <dgm:spPr/>
    </dgm:pt>
    <dgm:pt modelId="{7D5645A2-626A-D74B-8B3D-B5498E186CCF}" type="pres">
      <dgm:prSet presAssocID="{43709E74-C119-1B46-A40F-679B68D2E45C}" presName="connectorText" presStyleCnt="3" presStyleIdx="2" presStyleLbl="sibTrans2D1"/>
      <dgm:spPr/>
    </dgm:pt>
    <dgm:pt modelId="{00633C4D-4455-214D-8FBB-FDAB5F200EC5}" type="pres">
      <dgm:prSet custScaleY="100072" presAssocID="{A99C5563-5991-4541-9DC8-2B0E40490E4C}" presName="node" presStyleCnt="4" presStyleIdx="3" presStyleLbl="node1">
        <dgm:presLayoutVars>
          <dgm:bulletEnabled val="1"/>
        </dgm:presLayoutVars>
      </dgm:prSet>
      <dgm:spPr/>
    </dgm:pt>
  </dgm:ptLst>
  <dgm:cxnLst>
    <dgm:cxn destId="{A3CCC3DD-9B96-CF4C-9381-1DB5D9CFD37C}" destOrd="0" modelId="{4C5F5229-AF68-0C40-BE6E-8F8E2CD873CE}" presId="urn:microsoft.com/office/officeart/2005/8/layout/process2" srcId="{62A0E002-E97B-8440-AAEE-A311F5A9BC83}" srcOrd="0" type="presOf"/>
    <dgm:cxn destId="{44DD25A2-8AA7-AD4E-A3FD-67DB2B113F81}" destOrd="0" modelId="{2FC58F34-0363-514A-85C1-2601438811EF}" presId="urn:microsoft.com/office/officeart/2005/8/layout/process2" srcId="{ABD3BDCB-954F-524C-A678-499ACA290398}" srcOrd="0" type="presOf"/>
    <dgm:cxn destId="{81074BE6-A9CA-E64D-9BBA-BFB2A398C484}" destOrd="0" modelId="{2A0D0F71-F18D-124C-9C68-EBA108D340E7}" presId="urn:microsoft.com/office/officeart/2005/8/layout/process2" srcId="{1236D723-2D10-1648-BB09-A2201409D02A}" srcOrd="0" type="presOf"/>
    <dgm:cxn destId="{00017277-B153-6F4D-BD0C-32A9B2C10765}" destOrd="0" modelId="{4F789C54-EE88-A24B-A9D4-197611259C34}" presId="urn:microsoft.com/office/officeart/2005/8/layout/process2" srcId="{8F5459D2-B4C5-DB4C-8C69-289F4E4FF027}" srcOrd="0" type="presOf"/>
    <dgm:cxn destId="{7DC3A5ED-0C7D-B34B-811E-A5DB99A32AF2}" destOrd="0" modelId="{16ADCB79-EB38-8343-9C47-3F15F861B6D5}" presId="urn:microsoft.com/office/officeart/2005/8/layout/process2" srcId="{ABD3BDCB-954F-524C-A678-499ACA290398}" srcOrd="1" type="presOf"/>
    <dgm:cxn destId="{E4A48802-4BCA-8442-99DB-5F6624B1742B}" destOrd="0" modelId="{4EE75E7D-A594-F848-AD12-CF2D42678011}" presId="urn:microsoft.com/office/officeart/2005/8/layout/process2" srcId="{1CBDFF21-CCAC-214E-8B77-2B5868C236B3}" srcOrd="0" type="presOf"/>
    <dgm:cxn destId="{8F5459D2-B4C5-DB4C-8C69-289F4E4FF027}" destOrd="0" modelId="{B014B582-096F-234B-8691-7CE03CFE2603}" parTransId="{66FF2179-D7A1-BD46-B2DB-1A3863E2E0BD}" sibTransId="{ABD3BDCB-954F-524C-A678-499ACA290398}" srcId="{5E88B138-F295-A448-AC27-7E440684C602}" srcOrd="0"/>
    <dgm:cxn destId="{7D5645A2-626A-D74B-8B3D-B5498E186CCF}" destOrd="0" modelId="{D9F29A84-4AA7-D241-B9AB-ED509D331885}" presId="urn:microsoft.com/office/officeart/2005/8/layout/process2" srcId="{43709E74-C119-1B46-A40F-679B68D2E45C}" srcOrd="1" type="presOf"/>
    <dgm:cxn destId="{23FE31B4-0DA5-BC45-AF4B-3F8C68F287D2}" destOrd="0" modelId="{FBDD2594-1892-CD45-9506-D41C3BFD66DE}" presId="urn:microsoft.com/office/officeart/2005/8/layout/process2" srcId="{1236D723-2D10-1648-BB09-A2201409D02A}" srcOrd="1" type="presOf"/>
    <dgm:cxn destId="{00633C4D-4455-214D-8FBB-FDAB5F200EC5}" destOrd="0" modelId="{4714D7A1-CB71-4141-BB30-1D6DE55C7706}" presId="urn:microsoft.com/office/officeart/2005/8/layout/process2" srcId="{A99C5563-5991-4541-9DC8-2B0E40490E4C}" srcOrd="0" type="presOf"/>
    <dgm:cxn destId="{324C8F9E-9E42-7B4C-BF6F-DBA0610DC80C}" destOrd="0" modelId="{774106A8-9EB3-AF4B-B1B6-80C2BE79AEE0}" presId="urn:microsoft.com/office/officeart/2005/8/layout/process2" srcId="{5E88B138-F295-A448-AC27-7E440684C602}" srcOrd="0" type="presOf"/>
    <dgm:cxn destId="{62A0E002-E97B-8440-AAEE-A311F5A9BC83}" destOrd="0" modelId="{E9624DB0-0865-F845-877D-17BBCB4D43BF}" parTransId="{40A1AF8A-73D1-DD43-AED6-BC1ACAA7EAD5}" sibTransId="{43709E74-C119-1B46-A40F-679B68D2E45C}" srcId="{5E88B138-F295-A448-AC27-7E440684C602}" srcOrd="2"/>
    <dgm:cxn destId="{A99C5563-5991-4541-9DC8-2B0E40490E4C}" destOrd="0" modelId="{F905C7B5-1E9A-C543-A5D4-A0787E0C96D2}" parTransId="{AFB354C2-1942-9F48-AC17-46CA508B24D6}" sibTransId="{C87E4528-6E3B-E84B-979E-95E32C78C812}" srcId="{5E88B138-F295-A448-AC27-7E440684C602}" srcOrd="3"/>
    <dgm:cxn destId="{1CBDFF21-CCAC-214E-8B77-2B5868C236B3}" destOrd="0" modelId="{F006DAC1-EA4A-AA4F-9E17-A0659E9E654A}" parTransId="{526CCC09-3148-4447-960D-9CF940D61B63}" sibTransId="{1236D723-2D10-1648-BB09-A2201409D02A}" srcId="{5E88B138-F295-A448-AC27-7E440684C602}" srcOrd="1"/>
    <dgm:cxn destId="{9BD9624E-7949-8846-BEA7-D66F38EDDF00}" destOrd="0" modelId="{B1A35BCC-B293-8743-A134-EA08F0E22159}" presId="urn:microsoft.com/office/officeart/2005/8/layout/process2" srcId="{43709E74-C119-1B46-A40F-679B68D2E45C}" srcOrd="0" type="presOf"/>
    <dgm:cxn destId="{00017277-B153-6F4D-BD0C-32A9B2C10765}" destOrd="0" modelId="{B8E81525-52C1-F147-AAE6-CA1747F4FBC7}" presId="urn:microsoft.com/office/officeart/2005/8/layout/process2" srcId="{324C8F9E-9E42-7B4C-BF6F-DBA0610DC80C}" srcOrd="0" type="presParOf"/>
    <dgm:cxn destId="{44DD25A2-8AA7-AD4E-A3FD-67DB2B113F81}" destOrd="0" modelId="{5C9E5EE7-54CF-AB4F-B797-A11AACF8D566}" presId="urn:microsoft.com/office/officeart/2005/8/layout/process2" srcId="{324C8F9E-9E42-7B4C-BF6F-DBA0610DC80C}" srcOrd="1" type="presParOf"/>
    <dgm:cxn destId="{7DC3A5ED-0C7D-B34B-811E-A5DB99A32AF2}" destOrd="0" modelId="{E57BD2B2-9B9A-9E46-A852-3808910EABB1}" presId="urn:microsoft.com/office/officeart/2005/8/layout/process2" srcId="{44DD25A2-8AA7-AD4E-A3FD-67DB2B113F81}" srcOrd="0" type="presParOf"/>
    <dgm:cxn destId="{E4A48802-4BCA-8442-99DB-5F6624B1742B}" destOrd="0" modelId="{191C391C-1AAC-C44F-83B1-9704B5513116}" presId="urn:microsoft.com/office/officeart/2005/8/layout/process2" srcId="{324C8F9E-9E42-7B4C-BF6F-DBA0610DC80C}" srcOrd="2" type="presParOf"/>
    <dgm:cxn destId="{81074BE6-A9CA-E64D-9BBA-BFB2A398C484}" destOrd="0" modelId="{AE99C194-E048-9246-AC6D-68A20B6E0198}" presId="urn:microsoft.com/office/officeart/2005/8/layout/process2" srcId="{324C8F9E-9E42-7B4C-BF6F-DBA0610DC80C}" srcOrd="3" type="presParOf"/>
    <dgm:cxn destId="{23FE31B4-0DA5-BC45-AF4B-3F8C68F287D2}" destOrd="0" modelId="{F268C1E0-087A-A44E-B2FB-D17B88FCB4BC}" presId="urn:microsoft.com/office/officeart/2005/8/layout/process2" srcId="{81074BE6-A9CA-E64D-9BBA-BFB2A398C484}" srcOrd="0" type="presParOf"/>
    <dgm:cxn destId="{A3CCC3DD-9B96-CF4C-9381-1DB5D9CFD37C}" destOrd="0" modelId="{286AC4DD-067F-DB48-9D35-492A45792896}" presId="urn:microsoft.com/office/officeart/2005/8/layout/process2" srcId="{324C8F9E-9E42-7B4C-BF6F-DBA0610DC80C}" srcOrd="4" type="presParOf"/>
    <dgm:cxn destId="{9BD9624E-7949-8846-BEA7-D66F38EDDF00}" destOrd="0" modelId="{6BFEAB93-60A2-994A-8060-2676975A669F}" presId="urn:microsoft.com/office/officeart/2005/8/layout/process2" srcId="{324C8F9E-9E42-7B4C-BF6F-DBA0610DC80C}" srcOrd="5" type="presParOf"/>
    <dgm:cxn destId="{7D5645A2-626A-D74B-8B3D-B5498E186CCF}" destOrd="0" modelId="{C3D2BE50-CB46-6747-AC96-34B3DDA13813}" presId="urn:microsoft.com/office/officeart/2005/8/layout/process2" srcId="{9BD9624E-7949-8846-BEA7-D66F38EDDF00}" srcOrd="0" type="presParOf"/>
    <dgm:cxn destId="{00633C4D-4455-214D-8FBB-FDAB5F200EC5}" destOrd="0" modelId="{A9D3CE7C-6C05-A142-B241-474C40EB4E63}" presId="urn:microsoft.com/office/officeart/2005/8/layout/process2" srcId="{324C8F9E-9E42-7B4C-BF6F-DBA0610DC80C}" srcOrd="6" type="presParOf"/>
  </dgm:cxnLst>
  <dgm:bg/>
  <dgm:whole/>
  <dgm:extLst>
    <a:ext uri="http://schemas.microsoft.com/office/drawing/2008/diagram">
      <dsp:dataModelExt xmlns:dsp="http://schemas.microsoft.com/office/drawing/2008/diagram" minVer="http://schemas.openxmlformats.org/drawingml/2006/diagram" relId="rId7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F9382C-D474-478B-A111-1F3B0E503243}" type="doc">
      <dgm:prSet csCatId="accent1" csTypeId="urn:microsoft.com/office/officeart/2005/8/colors/accent1_2" loCatId="cycle" loTypeId="urn:microsoft.com/office/officeart/2005/8/layout/cycle6" phldr="1" qsCatId="simple" qsTypeId="urn:microsoft.com/office/officeart/2005/8/quickstyle/simple2"/>
      <dgm:spPr/>
      <dgm:t>
        <a:bodyPr numCol="1"/>
        <a:lstStyle/>
        <a:p>
          <a:endParaRPr altLang="ja-JP" kumimoji="1" lang="ja-JP"/>
        </a:p>
      </dgm:t>
    </dgm:pt>
    <dgm:pt modelId="{FABF2B81-8DC3-41BD-ACE2-6615E79967FD}">
      <dgm:prSet phldrT="[テキスト]"/>
      <dgm:spPr/>
      <dgm:t>
        <a:bodyPr numCol="1"/>
        <a:lstStyle/>
        <a:p>
          <a:r>
            <a:rPr altLang="ja-JP" dirty="0" kumimoji="1" lang="en-US">
              <a:latin charset="-128" panose="020B0604030504040204" pitchFamily="50" typeface="Meiryo UI"/>
              <a:ea charset="-128" panose="020B0604030504040204" pitchFamily="50" typeface="Meiryo UI"/>
            </a:rPr>
            <a:t>Lambda</a:t>
          </a:r>
        </a:p>
        <a:p>
          <a:r>
            <a:rPr altLang="ja-JP" dirty="0" kumimoji="1" lang="ja-JP">
              <a:latin charset="-128" panose="020B0604030504040204" pitchFamily="50" typeface="Meiryo UI"/>
              <a:ea charset="-128" panose="020B0604030504040204" pitchFamily="50" typeface="Meiryo UI"/>
            </a:rPr>
            <a:t>コーディング</a:t>
          </a:r>
        </a:p>
      </dgm:t>
    </dgm:pt>
    <dgm:pt cxnId="{37AC00CA-3B16-42B3-9876-ADF1131BF70C}" modelId="{E983EE2A-0A50-4352-80AE-F752FDABB7E4}" type="parTrans">
      <dgm:prSet/>
      <dgm:spPr/>
      <dgm:t>
        <a:bodyPr numCol="1"/>
        <a:lstStyle/>
        <a:p>
          <a:endParaRPr altLang="ja-JP" kumimoji="1" lang="ja-JP"/>
        </a:p>
      </dgm:t>
    </dgm:pt>
    <dgm:pt cxnId="{37AC00CA-3B16-42B3-9876-ADF1131BF70C}" modelId="{21EA3D53-3834-411B-AD3E-91B35DC2C16C}" type="sibTrans">
      <dgm:prSet/>
      <dgm:spPr>
        <a:ln w="25400">
          <a:solidFill>
            <a:schemeClr val="accent1"/>
          </a:solidFill>
        </a:ln>
      </dgm:spPr>
      <dgm:t>
        <a:bodyPr numCol="1"/>
        <a:lstStyle/>
        <a:p>
          <a:endParaRPr altLang="ja-JP" kumimoji="1" lang="ja-JP"/>
        </a:p>
      </dgm:t>
    </dgm:pt>
    <dgm:pt modelId="{70F7744B-7C66-4EDB-8F02-46753654B8FE}">
      <dgm:prSet phldrT="[テキスト]"/>
      <dgm:spPr/>
      <dgm:t>
        <a:bodyPr numCol="1"/>
        <a:lstStyle/>
        <a:p>
          <a:r>
            <a:rPr altLang="ja-JP" dirty="0" kumimoji="1" lang="ja-JP">
              <a:latin charset="-128" panose="020B0604030504040204" pitchFamily="50" typeface="Meiryo UI"/>
              <a:ea charset="-128" panose="020B0604030504040204" pitchFamily="50" typeface="Meiryo UI"/>
            </a:rPr>
            <a:t>サービス</a:t>
          </a:r>
          <a:endParaRPr altLang="ja-JP" dirty="0" kumimoji="1" lang="en-US">
            <a:latin charset="-128" panose="020B0604030504040204" pitchFamily="50" typeface="Meiryo UI"/>
            <a:ea charset="-128" panose="020B0604030504040204" pitchFamily="50" typeface="Meiryo UI"/>
          </a:endParaRPr>
        </a:p>
        <a:p>
          <a:r>
            <a:rPr altLang="ja-JP" dirty="0" kumimoji="1" lang="ja-JP">
              <a:latin charset="-128" panose="020B0604030504040204" pitchFamily="50" typeface="Meiryo UI"/>
              <a:ea charset="-128" panose="020B0604030504040204" pitchFamily="50" typeface="Meiryo UI"/>
            </a:rPr>
            <a:t>仕様理解</a:t>
          </a:r>
        </a:p>
      </dgm:t>
    </dgm:pt>
    <dgm:pt cxnId="{C4604600-BB30-4D32-992A-E35A3F835776}" modelId="{B3755D72-C200-4B7F-AF7A-C017CEBF90D9}" type="parTrans">
      <dgm:prSet/>
      <dgm:spPr/>
      <dgm:t>
        <a:bodyPr numCol="1"/>
        <a:lstStyle/>
        <a:p>
          <a:endParaRPr altLang="ja-JP" kumimoji="1" lang="ja-JP"/>
        </a:p>
      </dgm:t>
    </dgm:pt>
    <dgm:pt cxnId="{C4604600-BB30-4D32-992A-E35A3F835776}" modelId="{73320B78-4C22-4CA1-955B-84B4F5EF1432}" type="sibTrans">
      <dgm:prSet/>
      <dgm:spPr>
        <a:ln w="25400">
          <a:solidFill>
            <a:schemeClr val="accent1"/>
          </a:solidFill>
        </a:ln>
      </dgm:spPr>
      <dgm:t>
        <a:bodyPr numCol="1"/>
        <a:lstStyle/>
        <a:p>
          <a:endParaRPr altLang="ja-JP" kumimoji="1" lang="ja-JP"/>
        </a:p>
      </dgm:t>
    </dgm:pt>
    <dgm:pt modelId="{C2EC2918-DCF3-492B-B225-989BB3BB60F6}">
      <dgm:prSet phldrT="[テキスト]"/>
      <dgm:spPr/>
      <dgm:t>
        <a:bodyPr numCol="1"/>
        <a:lstStyle/>
        <a:p>
          <a:r>
            <a:rPr altLang="ja-JP" dirty="0" kumimoji="1" lang="ja-JP">
              <a:latin charset="-128" panose="020B0604030504040204" pitchFamily="50" typeface="Meiryo UI"/>
              <a:ea charset="-128" panose="020B0604030504040204" pitchFamily="50" typeface="Meiryo UI"/>
            </a:rPr>
            <a:t>環境構築</a:t>
          </a:r>
        </a:p>
      </dgm:t>
    </dgm:pt>
    <dgm:pt cxnId="{83DD8BC0-A9C7-4C5E-A84B-D156C34FEFFC}" modelId="{B3FAEC66-5F2C-413F-B8ED-E70DCC0B4809}" type="parTrans">
      <dgm:prSet/>
      <dgm:spPr/>
      <dgm:t>
        <a:bodyPr numCol="1"/>
        <a:lstStyle/>
        <a:p>
          <a:endParaRPr altLang="ja-JP" kumimoji="1" lang="ja-JP"/>
        </a:p>
      </dgm:t>
    </dgm:pt>
    <dgm:pt cxnId="{83DD8BC0-A9C7-4C5E-A84B-D156C34FEFFC}" modelId="{159B08F2-79D4-449E-8590-FF97BBBE955E}" type="sibTrans">
      <dgm:prSet/>
      <dgm:spPr>
        <a:ln w="28575">
          <a:solidFill>
            <a:schemeClr val="accent1"/>
          </a:solidFill>
        </a:ln>
      </dgm:spPr>
      <dgm:t>
        <a:bodyPr numCol="1"/>
        <a:lstStyle/>
        <a:p>
          <a:endParaRPr altLang="ja-JP" kumimoji="1" lang="ja-JP"/>
        </a:p>
      </dgm:t>
    </dgm:pt>
    <dgm:pt modelId="{4D3EB6AC-D461-4989-A6FA-59AA0BB04E1C}" type="pres">
      <dgm:prSet presAssocID="{B1F9382C-D474-478B-A111-1F3B0E503243}" presName="cycle" presStyleCnt="0">
        <dgm:presLayoutVars>
          <dgm:dir/>
          <dgm:resizeHandles val="exact"/>
        </dgm:presLayoutVars>
      </dgm:prSet>
      <dgm:spPr/>
    </dgm:pt>
    <dgm:pt modelId="{A8E637C4-60F6-42AC-BEDA-B0CB856452CF}" type="pres">
      <dgm:prSet custScaleX="94313" custScaleY="87938" presAssocID="{FABF2B81-8DC3-41BD-ACE2-6615E79967FD}" presName="node" presStyleCnt="3" presStyleIdx="0" presStyleLbl="node1">
        <dgm:presLayoutVars>
          <dgm:bulletEnabled val="1"/>
        </dgm:presLayoutVars>
      </dgm:prSet>
      <dgm:spPr/>
    </dgm:pt>
    <dgm:pt modelId="{ED6C2F68-B3DA-45C3-AA41-816DAD98364D}" type="pres">
      <dgm:prSet presAssocID="{FABF2B81-8DC3-41BD-ACE2-6615E79967FD}" presName="spNode" presStyleCnt="0"/>
      <dgm:spPr/>
    </dgm:pt>
    <dgm:pt modelId="{907C7344-605D-4708-AD71-D1F206359046}" type="pres">
      <dgm:prSet presAssocID="{21EA3D53-3834-411B-AD3E-91B35DC2C16C}" presName="sibTrans" presStyleCnt="3" presStyleIdx="0" presStyleLbl="sibTrans1D1"/>
      <dgm:spPr/>
    </dgm:pt>
    <dgm:pt modelId="{FA0D7CC3-6CB8-4F2D-8679-F6A502D0BDA1}" type="pres">
      <dgm:prSet custScaleX="92884" custScaleY="87938" presAssocID="{70F7744B-7C66-4EDB-8F02-46753654B8FE}" presName="node" presStyleCnt="3" presStyleIdx="1" presStyleLbl="node1">
        <dgm:presLayoutVars>
          <dgm:bulletEnabled val="1"/>
        </dgm:presLayoutVars>
      </dgm:prSet>
      <dgm:spPr/>
    </dgm:pt>
    <dgm:pt modelId="{6A2C818B-0275-4584-9C92-F8E0253A5AB9}" type="pres">
      <dgm:prSet presAssocID="{70F7744B-7C66-4EDB-8F02-46753654B8FE}" presName="spNode" presStyleCnt="0"/>
      <dgm:spPr/>
    </dgm:pt>
    <dgm:pt modelId="{21BE0414-F17F-49CC-8E1B-C61062991276}" type="pres">
      <dgm:prSet presAssocID="{73320B78-4C22-4CA1-955B-84B4F5EF1432}" presName="sibTrans" presStyleCnt="3" presStyleIdx="1" presStyleLbl="sibTrans1D1"/>
      <dgm:spPr/>
    </dgm:pt>
    <dgm:pt modelId="{6760AF3C-E308-43C6-B080-F489AD1B12B4}" type="pres">
      <dgm:prSet custScaleX="92884" custScaleY="87938" presAssocID="{C2EC2918-DCF3-492B-B225-989BB3BB60F6}" presName="node" presStyleCnt="3" presStyleIdx="2" presStyleLbl="node1">
        <dgm:presLayoutVars>
          <dgm:bulletEnabled val="1"/>
        </dgm:presLayoutVars>
      </dgm:prSet>
      <dgm:spPr/>
    </dgm:pt>
    <dgm:pt modelId="{026DD17A-6073-4160-84B6-B4FE83562CF5}" type="pres">
      <dgm:prSet presAssocID="{C2EC2918-DCF3-492B-B225-989BB3BB60F6}" presName="spNode" presStyleCnt="0"/>
      <dgm:spPr/>
    </dgm:pt>
    <dgm:pt modelId="{C37109BE-045F-43EB-BC3E-14E01123B587}" type="pres">
      <dgm:prSet presAssocID="{159B08F2-79D4-449E-8590-FF97BBBE955E}" presName="sibTrans" presStyleCnt="3" presStyleIdx="2" presStyleLbl="sibTrans1D1"/>
      <dgm:spPr/>
    </dgm:pt>
  </dgm:ptLst>
  <dgm:cxnLst>
    <dgm:cxn destId="{70F7744B-7C66-4EDB-8F02-46753654B8FE}" destOrd="0" modelId="{C4604600-BB30-4D32-992A-E35A3F835776}" parTransId="{B3755D72-C200-4B7F-AF7A-C017CEBF90D9}" sibTransId="{73320B78-4C22-4CA1-955B-84B4F5EF1432}" srcId="{B1F9382C-D474-478B-A111-1F3B0E503243}" srcOrd="1"/>
    <dgm:cxn destId="{FA0D7CC3-6CB8-4F2D-8679-F6A502D0BDA1}" destOrd="0" modelId="{5335E000-7293-495A-9422-D5F05B0BC885}" presId="urn:microsoft.com/office/officeart/2005/8/layout/cycle6" srcId="{70F7744B-7C66-4EDB-8F02-46753654B8FE}" srcOrd="0" type="presOf"/>
    <dgm:cxn destId="{A8E637C4-60F6-42AC-BEDA-B0CB856452CF}" destOrd="0" modelId="{56C77F34-9A59-490C-B90E-212DFDDFBFF9}" presId="urn:microsoft.com/office/officeart/2005/8/layout/cycle6" srcId="{FABF2B81-8DC3-41BD-ACE2-6615E79967FD}" srcOrd="0" type="presOf"/>
    <dgm:cxn destId="{C37109BE-045F-43EB-BC3E-14E01123B587}" destOrd="0" modelId="{577AE23E-2A8E-425B-8649-C948DDC34469}" presId="urn:microsoft.com/office/officeart/2005/8/layout/cycle6" srcId="{159B08F2-79D4-449E-8590-FF97BBBE955E}" srcOrd="0" type="presOf"/>
    <dgm:cxn destId="{21BE0414-F17F-49CC-8E1B-C61062991276}" destOrd="0" modelId="{A2776160-E189-4F49-AF14-EA59C099F585}" presId="urn:microsoft.com/office/officeart/2005/8/layout/cycle6" srcId="{73320B78-4C22-4CA1-955B-84B4F5EF1432}" srcOrd="0" type="presOf"/>
    <dgm:cxn destId="{6760AF3C-E308-43C6-B080-F489AD1B12B4}" destOrd="0" modelId="{5C97364C-F340-4DAD-B64F-E7E3466E3EC0}" presId="urn:microsoft.com/office/officeart/2005/8/layout/cycle6" srcId="{C2EC2918-DCF3-492B-B225-989BB3BB60F6}" srcOrd="0" type="presOf"/>
    <dgm:cxn destId="{907C7344-605D-4708-AD71-D1F206359046}" destOrd="0" modelId="{9B178E7C-E137-4DBE-9B4C-A42298362283}" presId="urn:microsoft.com/office/officeart/2005/8/layout/cycle6" srcId="{21EA3D53-3834-411B-AD3E-91B35DC2C16C}" srcOrd="0" type="presOf"/>
    <dgm:cxn destId="{4D3EB6AC-D461-4989-A6FA-59AA0BB04E1C}" destOrd="0" modelId="{39E86790-7353-4A12-9DA4-40E0083F3BE2}" presId="urn:microsoft.com/office/officeart/2005/8/layout/cycle6" srcId="{B1F9382C-D474-478B-A111-1F3B0E503243}" srcOrd="0" type="presOf"/>
    <dgm:cxn destId="{C2EC2918-DCF3-492B-B225-989BB3BB60F6}" destOrd="0" modelId="{83DD8BC0-A9C7-4C5E-A84B-D156C34FEFFC}" parTransId="{B3FAEC66-5F2C-413F-B8ED-E70DCC0B4809}" sibTransId="{159B08F2-79D4-449E-8590-FF97BBBE955E}" srcId="{B1F9382C-D474-478B-A111-1F3B0E503243}" srcOrd="2"/>
    <dgm:cxn destId="{FABF2B81-8DC3-41BD-ACE2-6615E79967FD}" destOrd="0" modelId="{37AC00CA-3B16-42B3-9876-ADF1131BF70C}" parTransId="{E983EE2A-0A50-4352-80AE-F752FDABB7E4}" sibTransId="{21EA3D53-3834-411B-AD3E-91B35DC2C16C}" srcId="{B1F9382C-D474-478B-A111-1F3B0E503243}" srcOrd="0"/>
    <dgm:cxn destId="{A8E637C4-60F6-42AC-BEDA-B0CB856452CF}" destOrd="0" modelId="{2B4A348D-CD92-4D8B-9DF1-BA1F0308CFD9}" presId="urn:microsoft.com/office/officeart/2005/8/layout/cycle6" srcId="{4D3EB6AC-D461-4989-A6FA-59AA0BB04E1C}" srcOrd="0" type="presParOf"/>
    <dgm:cxn destId="{ED6C2F68-B3DA-45C3-AA41-816DAD98364D}" destOrd="0" modelId="{8CD5C3BE-1EAF-4497-9EEF-55CFA152E436}" presId="urn:microsoft.com/office/officeart/2005/8/layout/cycle6" srcId="{4D3EB6AC-D461-4989-A6FA-59AA0BB04E1C}" srcOrd="1" type="presParOf"/>
    <dgm:cxn destId="{907C7344-605D-4708-AD71-D1F206359046}" destOrd="0" modelId="{9A6A2632-A858-4EE2-84E2-3752894BD90D}" presId="urn:microsoft.com/office/officeart/2005/8/layout/cycle6" srcId="{4D3EB6AC-D461-4989-A6FA-59AA0BB04E1C}" srcOrd="2" type="presParOf"/>
    <dgm:cxn destId="{FA0D7CC3-6CB8-4F2D-8679-F6A502D0BDA1}" destOrd="0" modelId="{1CDCD4CD-4A2E-413B-95EF-8584F447B079}" presId="urn:microsoft.com/office/officeart/2005/8/layout/cycle6" srcId="{4D3EB6AC-D461-4989-A6FA-59AA0BB04E1C}" srcOrd="3" type="presParOf"/>
    <dgm:cxn destId="{6A2C818B-0275-4584-9C92-F8E0253A5AB9}" destOrd="0" modelId="{D54899BF-4864-48A6-AF80-07553183417C}" presId="urn:microsoft.com/office/officeart/2005/8/layout/cycle6" srcId="{4D3EB6AC-D461-4989-A6FA-59AA0BB04E1C}" srcOrd="4" type="presParOf"/>
    <dgm:cxn destId="{21BE0414-F17F-49CC-8E1B-C61062991276}" destOrd="0" modelId="{8537C501-8574-49F7-A048-0557BFB60150}" presId="urn:microsoft.com/office/officeart/2005/8/layout/cycle6" srcId="{4D3EB6AC-D461-4989-A6FA-59AA0BB04E1C}" srcOrd="5" type="presParOf"/>
    <dgm:cxn destId="{6760AF3C-E308-43C6-B080-F489AD1B12B4}" destOrd="0" modelId="{4E8B407A-B2B7-4DF4-B364-6850EFA0485A}" presId="urn:microsoft.com/office/officeart/2005/8/layout/cycle6" srcId="{4D3EB6AC-D461-4989-A6FA-59AA0BB04E1C}" srcOrd="6" type="presParOf"/>
    <dgm:cxn destId="{026DD17A-6073-4160-84B6-B4FE83562CF5}" destOrd="0" modelId="{30D7385F-4758-4036-9314-3912BD625630}" presId="urn:microsoft.com/office/officeart/2005/8/layout/cycle6" srcId="{4D3EB6AC-D461-4989-A6FA-59AA0BB04E1C}" srcOrd="7" type="presParOf"/>
    <dgm:cxn destId="{C37109BE-045F-43EB-BC3E-14E01123B587}" destOrd="0" modelId="{08F8A3B2-D49F-4964-9FC3-DFDA6C496CB0}" presId="urn:microsoft.com/office/officeart/2005/8/layout/cycle6" srcId="{4D3EB6AC-D461-4989-A6FA-59AA0BB04E1C}" srcOrd="8" type="presParOf"/>
  </dgm:cxnLst>
  <dgm:bg/>
  <dgm:whole>
    <a:ln algn="ctr" cap="flat" cmpd="sng" w="9525">
      <a:noFill/>
      <a:prstDash val="solid"/>
      <a:round/>
      <a:headEnd len="med" type="none" w="med"/>
      <a:tailEnd len="med" type="none" w="med"/>
    </a:ln>
  </dgm:whole>
  <dgm:extLst>
    <a:ext uri="http://schemas.microsoft.com/office/drawing/2008/diagram">
      <dsp:dataModelExt xmlns:dsp="http://schemas.microsoft.com/office/drawing/2008/diagram" minVer="http://schemas.openxmlformats.org/drawingml/2006/diagram" relId="rId9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00017277-B153-6F4D-BD0C-32A9B2C10765}">
      <dsp:nvSpPr>
        <dsp:cNvPr id="0" name=""/>
        <dsp:cNvSpPr/>
      </dsp:nvSpPr>
      <dsp:spPr>
        <a:xfrm>
          <a:off x="86826" y="1231"/>
          <a:ext cx="1794380" cy="996878"/>
        </a:xfrm>
        <a:prstGeom prst="roundRect">
          <a:avLst>
            <a:gd fmla="val 10000" name="adj"/>
          </a:avLst>
        </a:prstGeom>
        <a:solidFill>
          <a:schemeClr val="accent1">
            <a:lumMod val="75000"/>
          </a:schemeClr>
        </a:solidFill>
        <a:ln algn="ctr" cap="flat" cmpd="sng" w="12700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去年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>
        <a:off x="116024" y="30429"/>
        <a:ext cx="1735984" cy="938482"/>
      </dsp:txXfrm>
    </dsp:sp>
    <dsp:sp modelId="{44DD25A2-8AA7-AD4E-A3FD-67DB2B113F81}">
      <dsp:nvSpPr>
        <dsp:cNvPr id="0" name=""/>
        <dsp:cNvSpPr/>
      </dsp:nvSpPr>
      <dsp:spPr>
        <a:xfrm rot="5400000">
          <a:off x="791259" y="1030821"/>
          <a:ext cx="385515" cy="448595"/>
        </a:xfrm>
        <a:prstGeom prst="rightArrow">
          <a:avLst>
            <a:gd fmla="val 60000" name="adj1"/>
            <a:gd fmla="val 50000" name="adj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6223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4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849438" y="1062361"/>
        <a:ext cx="269157" cy="269861"/>
      </dsp:txXfrm>
    </dsp:sp>
    <dsp:sp modelId="{E4A48802-4BCA-8442-99DB-5F6624B1742B}">
      <dsp:nvSpPr>
        <dsp:cNvPr id="0" name=""/>
        <dsp:cNvSpPr/>
      </dsp:nvSpPr>
      <dsp:spPr>
        <a:xfrm>
          <a:off x="86826" y="1512129"/>
          <a:ext cx="1794380" cy="997595"/>
        </a:xfrm>
        <a:prstGeom prst="roundRect">
          <a:avLst>
            <a:gd fmla="val 10000" name="adj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今年度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>
        <a:off x="116045" y="1541348"/>
        <a:ext cx="1735942" cy="939157"/>
      </dsp:txXfrm>
    </dsp:sp>
    <dsp:sp modelId="{83DBAF81-E566-4765-9CF2-004987E64EBB}">
      <dsp:nvSpPr>
        <dsp:cNvPr id="0" name=""/>
        <dsp:cNvSpPr/>
      </dsp:nvSpPr>
      <dsp:spPr>
        <a:xfrm rot="5400000">
          <a:off x="802483" y="2527472"/>
          <a:ext cx="363066" cy="448595"/>
        </a:xfrm>
        <a:prstGeom prst="rightArrow">
          <a:avLst>
            <a:gd fmla="val 60000" name="adj1"/>
            <a:gd fmla="val 50000" name="adj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57785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3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849438" y="2570236"/>
        <a:ext cx="269157" cy="254146"/>
      </dsp:txXfrm>
    </dsp:sp>
    <dsp:sp modelId="{6017E119-590B-43D2-B0FC-B3B62BF50CBE}">
      <dsp:nvSpPr>
        <dsp:cNvPr id="0" name=""/>
        <dsp:cNvSpPr/>
      </dsp:nvSpPr>
      <dsp:spPr>
        <a:xfrm>
          <a:off x="86826" y="2993814"/>
          <a:ext cx="1794380" cy="997595"/>
        </a:xfrm>
        <a:prstGeom prst="roundRect">
          <a:avLst>
            <a:gd fmla="val 10000" name="adj"/>
          </a:avLst>
        </a:prstGeom>
        <a:solidFill>
          <a:schemeClr val="accent6">
            <a:lumMod val="60000"/>
            <a:lumOff val="40000"/>
          </a:schemeClr>
        </a:solidFill>
        <a:ln algn="ctr" cap="flat" cmpd="sng" w="12700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来年度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>
        <a:off x="116045" y="3023033"/>
        <a:ext cx="1735942" cy="939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00017277-B153-6F4D-BD0C-32A9B2C10765}">
      <dsp:nvSpPr>
        <dsp:cNvPr id="0" name=""/>
        <dsp:cNvSpPr/>
      </dsp:nvSpPr>
      <dsp:spPr>
        <a:xfrm>
          <a:off x="562772" y="3435"/>
          <a:ext cx="1428841" cy="737466"/>
        </a:xfrm>
        <a:prstGeom prst="roundRect">
          <a:avLst>
            <a:gd fmla="val 10000" name="adj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事前学習</a:t>
          </a:r>
        </a:p>
      </dsp:txBody>
      <dsp:txXfrm>
        <a:off x="584372" y="25035"/>
        <a:ext cx="1385641" cy="694266"/>
      </dsp:txXfrm>
    </dsp:sp>
    <dsp:sp modelId="{44DD25A2-8AA7-AD4E-A3FD-67DB2B113F81}">
      <dsp:nvSpPr>
        <dsp:cNvPr id="0" name=""/>
        <dsp:cNvSpPr/>
      </dsp:nvSpPr>
      <dsp:spPr>
        <a:xfrm rot="5400000">
          <a:off x="1138918" y="75933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786994"/>
        <a:ext cx="199115" cy="193584"/>
      </dsp:txXfrm>
    </dsp:sp>
    <dsp:sp modelId="{E4A48802-4BCA-8442-99DB-5F6624B1742B}">
      <dsp:nvSpPr>
        <dsp:cNvPr id="0" name=""/>
        <dsp:cNvSpPr/>
      </dsp:nvSpPr>
      <dsp:spPr>
        <a:xfrm>
          <a:off x="562772" y="1109635"/>
          <a:ext cx="1428841" cy="737997"/>
        </a:xfrm>
        <a:prstGeom prst="roundRect">
          <a:avLst>
            <a:gd fmla="val 10000" name="adj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設計</a:t>
          </a:r>
        </a:p>
      </dsp:txBody>
      <dsp:txXfrm>
        <a:off x="584387" y="1131250"/>
        <a:ext cx="1385611" cy="694767"/>
      </dsp:txXfrm>
    </dsp:sp>
    <dsp:sp modelId="{81074BE6-A9CA-E64D-9BBA-BFB2A398C484}">
      <dsp:nvSpPr>
        <dsp:cNvPr id="0" name=""/>
        <dsp:cNvSpPr/>
      </dsp:nvSpPr>
      <dsp:spPr>
        <a:xfrm rot="5400000">
          <a:off x="1138918" y="1866070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1893725"/>
        <a:ext cx="199115" cy="193584"/>
      </dsp:txXfrm>
    </dsp:sp>
    <dsp:sp modelId="{A3CCC3DD-9B96-CF4C-9381-1DB5D9CFD37C}">
      <dsp:nvSpPr>
        <dsp:cNvPr id="0" name=""/>
        <dsp:cNvSpPr/>
      </dsp:nvSpPr>
      <dsp:spPr>
        <a:xfrm>
          <a:off x="562772" y="2216366"/>
          <a:ext cx="1428841" cy="737466"/>
        </a:xfrm>
        <a:prstGeom prst="roundRect">
          <a:avLst>
            <a:gd fmla="val 10000" name="adj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コーディング</a:t>
          </a:r>
        </a:p>
      </dsp:txBody>
      <dsp:txXfrm>
        <a:off x="584372" y="2237966"/>
        <a:ext cx="1385641" cy="694266"/>
      </dsp:txXfrm>
    </dsp:sp>
    <dsp:sp modelId="{9BD9624E-7949-8846-BEA7-D66F38EDDF00}">
      <dsp:nvSpPr>
        <dsp:cNvPr id="0" name=""/>
        <dsp:cNvSpPr/>
      </dsp:nvSpPr>
      <dsp:spPr>
        <a:xfrm rot="5400000">
          <a:off x="1138918" y="297226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2999924"/>
        <a:ext cx="199115" cy="193584"/>
      </dsp:txXfrm>
    </dsp:sp>
    <dsp:sp modelId="{00633C4D-4455-214D-8FBB-FDAB5F200EC5}">
      <dsp:nvSpPr>
        <dsp:cNvPr id="0" name=""/>
        <dsp:cNvSpPr/>
      </dsp:nvSpPr>
      <dsp:spPr>
        <a:xfrm>
          <a:off x="562772" y="3322566"/>
          <a:ext cx="1428841" cy="737997"/>
        </a:xfrm>
        <a:prstGeom prst="roundRect">
          <a:avLst>
            <a:gd fmla="val 10000" name="adj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インフラ構築</a:t>
          </a:r>
        </a:p>
      </dsp:txBody>
      <dsp:txXfrm>
        <a:off x="584387" y="3344181"/>
        <a:ext cx="1385611" cy="694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00017277-B153-6F4D-BD0C-32A9B2C10765}">
      <dsp:nvSpPr>
        <dsp:cNvPr id="0" name=""/>
        <dsp:cNvSpPr/>
      </dsp:nvSpPr>
      <dsp:spPr>
        <a:xfrm>
          <a:off x="562772" y="3435"/>
          <a:ext cx="1428841" cy="737466"/>
        </a:xfrm>
        <a:prstGeom prst="roundRect">
          <a:avLst>
            <a:gd fmla="val 10000" name="adj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事前学習</a:t>
          </a:r>
        </a:p>
      </dsp:txBody>
      <dsp:txXfrm>
        <a:off x="584372" y="25035"/>
        <a:ext cx="1385641" cy="694266"/>
      </dsp:txXfrm>
    </dsp:sp>
    <dsp:sp modelId="{44DD25A2-8AA7-AD4E-A3FD-67DB2B113F81}">
      <dsp:nvSpPr>
        <dsp:cNvPr id="0" name=""/>
        <dsp:cNvSpPr/>
      </dsp:nvSpPr>
      <dsp:spPr>
        <a:xfrm rot="5400000">
          <a:off x="1138918" y="75933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786994"/>
        <a:ext cx="199115" cy="193584"/>
      </dsp:txXfrm>
    </dsp:sp>
    <dsp:sp modelId="{E4A48802-4BCA-8442-99DB-5F6624B1742B}">
      <dsp:nvSpPr>
        <dsp:cNvPr id="0" name=""/>
        <dsp:cNvSpPr/>
      </dsp:nvSpPr>
      <dsp:spPr>
        <a:xfrm>
          <a:off x="562772" y="1109635"/>
          <a:ext cx="1428841" cy="737997"/>
        </a:xfrm>
        <a:prstGeom prst="roundRect">
          <a:avLst>
            <a:gd fmla="val 10000" name="adj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設計</a:t>
          </a:r>
        </a:p>
      </dsp:txBody>
      <dsp:txXfrm>
        <a:off x="584387" y="1131250"/>
        <a:ext cx="1385611" cy="694767"/>
      </dsp:txXfrm>
    </dsp:sp>
    <dsp:sp modelId="{81074BE6-A9CA-E64D-9BBA-BFB2A398C484}">
      <dsp:nvSpPr>
        <dsp:cNvPr id="0" name=""/>
        <dsp:cNvSpPr/>
      </dsp:nvSpPr>
      <dsp:spPr>
        <a:xfrm rot="5400000">
          <a:off x="1138918" y="1866070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1893725"/>
        <a:ext cx="199115" cy="193584"/>
      </dsp:txXfrm>
    </dsp:sp>
    <dsp:sp modelId="{A3CCC3DD-9B96-CF4C-9381-1DB5D9CFD37C}">
      <dsp:nvSpPr>
        <dsp:cNvPr id="0" name=""/>
        <dsp:cNvSpPr/>
      </dsp:nvSpPr>
      <dsp:spPr>
        <a:xfrm>
          <a:off x="562772" y="2216366"/>
          <a:ext cx="1428841" cy="737466"/>
        </a:xfrm>
        <a:prstGeom prst="roundRect">
          <a:avLst>
            <a:gd fmla="val 10000" name="adj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コーディング</a:t>
          </a:r>
        </a:p>
      </dsp:txBody>
      <dsp:txXfrm>
        <a:off x="584372" y="2237966"/>
        <a:ext cx="1385641" cy="694266"/>
      </dsp:txXfrm>
    </dsp:sp>
    <dsp:sp modelId="{9BD9624E-7949-8846-BEA7-D66F38EDDF00}">
      <dsp:nvSpPr>
        <dsp:cNvPr id="0" name=""/>
        <dsp:cNvSpPr/>
      </dsp:nvSpPr>
      <dsp:spPr>
        <a:xfrm rot="5400000">
          <a:off x="1138918" y="297226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2999924"/>
        <a:ext cx="199115" cy="193584"/>
      </dsp:txXfrm>
    </dsp:sp>
    <dsp:sp modelId="{00633C4D-4455-214D-8FBB-FDAB5F200EC5}">
      <dsp:nvSpPr>
        <dsp:cNvPr id="0" name=""/>
        <dsp:cNvSpPr/>
      </dsp:nvSpPr>
      <dsp:spPr>
        <a:xfrm>
          <a:off x="562772" y="3322566"/>
          <a:ext cx="1428841" cy="737997"/>
        </a:xfrm>
        <a:prstGeom prst="roundRect">
          <a:avLst>
            <a:gd fmla="val 10000" name="adj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インフラ構築</a:t>
          </a:r>
        </a:p>
      </dsp:txBody>
      <dsp:txXfrm>
        <a:off x="584387" y="3344181"/>
        <a:ext cx="1385611" cy="694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00017277-B153-6F4D-BD0C-32A9B2C10765}">
      <dsp:nvSpPr>
        <dsp:cNvPr id="0" name=""/>
        <dsp:cNvSpPr/>
      </dsp:nvSpPr>
      <dsp:spPr>
        <a:xfrm>
          <a:off x="399578" y="3435"/>
          <a:ext cx="1755228" cy="737466"/>
        </a:xfrm>
        <a:prstGeom prst="roundRect">
          <a:avLst>
            <a:gd fmla="val 10000" name="adj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①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成果物定義</a:t>
          </a:r>
        </a:p>
      </dsp:txBody>
      <dsp:txXfrm>
        <a:off x="421178" y="25035"/>
        <a:ext cx="1712028" cy="694266"/>
      </dsp:txXfrm>
    </dsp:sp>
    <dsp:sp modelId="{44DD25A2-8AA7-AD4E-A3FD-67DB2B113F81}">
      <dsp:nvSpPr>
        <dsp:cNvPr id="0" name=""/>
        <dsp:cNvSpPr/>
      </dsp:nvSpPr>
      <dsp:spPr>
        <a:xfrm rot="5400000">
          <a:off x="1138918" y="75933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786994"/>
        <a:ext cx="199115" cy="193584"/>
      </dsp:txXfrm>
    </dsp:sp>
    <dsp:sp modelId="{E4A48802-4BCA-8442-99DB-5F6624B1742B}">
      <dsp:nvSpPr>
        <dsp:cNvPr id="0" name=""/>
        <dsp:cNvSpPr/>
      </dsp:nvSpPr>
      <dsp:spPr>
        <a:xfrm>
          <a:off x="399578" y="1109635"/>
          <a:ext cx="1755228" cy="737997"/>
        </a:xfrm>
        <a:prstGeom prst="roundRect">
          <a:avLst>
            <a:gd fmla="val 10000" name="adj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②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サーバレス適用</a:t>
          </a:r>
        </a:p>
      </dsp:txBody>
      <dsp:txXfrm>
        <a:off x="421193" y="1131250"/>
        <a:ext cx="1711998" cy="694767"/>
      </dsp:txXfrm>
    </dsp:sp>
    <dsp:sp modelId="{81074BE6-A9CA-E64D-9BBA-BFB2A398C484}">
      <dsp:nvSpPr>
        <dsp:cNvPr id="0" name=""/>
        <dsp:cNvSpPr/>
      </dsp:nvSpPr>
      <dsp:spPr>
        <a:xfrm rot="5400000">
          <a:off x="1138918" y="1866070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1893725"/>
        <a:ext cx="199115" cy="193584"/>
      </dsp:txXfrm>
    </dsp:sp>
    <dsp:sp modelId="{A3CCC3DD-9B96-CF4C-9381-1DB5D9CFD37C}">
      <dsp:nvSpPr>
        <dsp:cNvPr id="0" name=""/>
        <dsp:cNvSpPr/>
      </dsp:nvSpPr>
      <dsp:spPr>
        <a:xfrm>
          <a:off x="399578" y="2216366"/>
          <a:ext cx="1755228" cy="737466"/>
        </a:xfrm>
        <a:prstGeom prst="roundRect">
          <a:avLst>
            <a:gd fmla="val 10000" name="adj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③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比較</a:t>
          </a:r>
        </a:p>
      </dsp:txBody>
      <dsp:txXfrm>
        <a:off x="421178" y="2237966"/>
        <a:ext cx="1712028" cy="694266"/>
      </dsp:txXfrm>
    </dsp:sp>
    <dsp:sp modelId="{9BD9624E-7949-8846-BEA7-D66F38EDDF00}">
      <dsp:nvSpPr>
        <dsp:cNvPr id="0" name=""/>
        <dsp:cNvSpPr/>
      </dsp:nvSpPr>
      <dsp:spPr>
        <a:xfrm rot="5400000">
          <a:off x="1138918" y="2972269"/>
          <a:ext cx="276549" cy="331859"/>
        </a:xfrm>
        <a:prstGeom prst="rightArrow">
          <a:avLst>
            <a:gd fmla="val 60000" name="adj1"/>
            <a:gd fmla="val 50000" name="adj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0" lIns="0" numCol="1" rIns="0" spcCol="1270" spcFirstLastPara="0" tIns="0" vert="horz" wrap="square">
          <a:noAutofit/>
        </a:bodyPr>
        <a:lstStyle/>
        <a:p>
          <a:pPr algn="ctr" defTabSz="4445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altLang="ja-JP" kern="1200" kumimoji="1" lang="ja-JP" sz="1000">
            <a:latin charset="-128" panose="020B0604030504040204" pitchFamily="34" typeface="Meiryo UI"/>
            <a:ea charset="-128" panose="020B0604030504040204" pitchFamily="34" typeface="Meiryo UI"/>
          </a:endParaRPr>
        </a:p>
      </dsp:txBody>
      <dsp:txXfrm rot="-5400000">
        <a:off x="1177636" y="2999924"/>
        <a:ext cx="199115" cy="193584"/>
      </dsp:txXfrm>
    </dsp:sp>
    <dsp:sp modelId="{00633C4D-4455-214D-8FBB-FDAB5F200EC5}">
      <dsp:nvSpPr>
        <dsp:cNvPr id="0" name=""/>
        <dsp:cNvSpPr/>
      </dsp:nvSpPr>
      <dsp:spPr>
        <a:xfrm>
          <a:off x="399578" y="3322566"/>
          <a:ext cx="1755228" cy="737997"/>
        </a:xfrm>
        <a:prstGeom prst="roundRect">
          <a:avLst>
            <a:gd fmla="val 10000" name="adj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algn="ctr" cap="flat" cmpd="sng" w="12700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b="0" g="0" r="0"/>
        </a:lnRef>
        <a:fillRef idx="1">
          <a:scrgbClr b="0" g="0" r="0"/>
        </a:fillRef>
        <a:effectRef idx="0">
          <a:scrgbClr b="0" g="0" r="0"/>
        </a:effectRef>
        <a:fontRef idx="minor">
          <a:schemeClr val="lt1"/>
        </a:fontRef>
      </dsp:style>
      <dsp:txBody>
        <a:bodyPr anchor="ctr" anchorCtr="0" bIns="76200" lIns="76200" numCol="1" rIns="76200" spcCol="1270" spcFirstLastPara="0" tIns="76200" vert="horz" wrap="square">
          <a:noAutofit/>
        </a:bodyPr>
        <a:lstStyle/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en-US" sz="2000" u="sng">
              <a:latin charset="-128" panose="020B0604030504040204" pitchFamily="34" typeface="Meiryo UI"/>
              <a:ea charset="-128" panose="020B0604030504040204" pitchFamily="34" typeface="Meiryo UI"/>
            </a:rPr>
            <a:t>Step</a:t>
          </a:r>
          <a:r>
            <a:rPr altLang="ja-JP" dirty="0" kern="1200" kumimoji="1" lang="ja-JP" sz="2000" u="sng">
              <a:latin charset="-128" panose="020B0604030504040204" pitchFamily="34" typeface="Meiryo UI"/>
              <a:ea charset="-128" panose="020B0604030504040204" pitchFamily="34" typeface="Meiryo UI"/>
            </a:rPr>
            <a:t>④</a:t>
          </a:r>
          <a:endParaRPr altLang="ja-JP" dirty="0" kern="1200" kumimoji="1" lang="en-US" sz="2000" u="sng">
            <a:latin charset="-128" panose="020B0604030504040204" pitchFamily="34" typeface="Meiryo UI"/>
            <a:ea charset="-128" panose="020B0604030504040204" pitchFamily="34" typeface="Meiryo UI"/>
          </a:endParaRPr>
        </a:p>
        <a:p>
          <a:pPr algn="ctr" defTabSz="889000" indent="0" lvl="0" mar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altLang="ja-JP" dirty="0" kern="1200" kumimoji="1" lang="ja-JP" sz="2000">
              <a:latin charset="-128" panose="020B0604030504040204" pitchFamily="34" typeface="Meiryo UI"/>
              <a:ea charset="-128" panose="020B0604030504040204" pitchFamily="34" typeface="Meiryo UI"/>
            </a:rPr>
            <a:t>結果整理</a:t>
          </a:r>
        </a:p>
      </dsp:txBody>
      <dsp:txXfrm>
        <a:off x="421193" y="3344181"/>
        <a:ext cx="1711998" cy="6947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A8E637C4-60F6-42AC-BEDA-B0CB856452CF}">
      <dsp:nvSpPr>
        <dsp:cNvPr id="0" name=""/>
        <dsp:cNvSpPr/>
      </dsp:nvSpPr>
      <dsp:spPr>
        <a:xfrm>
          <a:off x="3244519" y="50331"/>
          <a:ext cx="2375991" cy="14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algn="ctr" cap="flat" cmpd="sng" w="19050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b="0" g="0" r="0"/>
        </a:lnRef>
        <a:fillRef idx="1">
          <a:scrgbClr b="0" g="0" r="0"/>
        </a:fillRef>
        <a:effectRef idx="1">
          <a:scrgbClr b="0" g="0" r="0"/>
        </a:effectRef>
        <a:fontRef idx="minor">
          <a:schemeClr val="lt1"/>
        </a:fontRef>
      </dsp:style>
      <dsp:txBody>
        <a:bodyPr anchor="ctr" anchorCtr="0" bIns="91440" lIns="91440" numCol="1" rIns="91440" spcCol="1270" spcFirstLastPara="0" tIns="91440" vert="horz" wrap="square">
          <a:noAutofit/>
        </a:bodyPr>
        <a:lstStyle/>
        <a:p>
          <a:pPr algn="ctr" defTabSz="10668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en-US" sz="2400">
              <a:latin charset="-128" panose="020B0604030504040204" pitchFamily="50" typeface="Meiryo UI"/>
              <a:ea charset="-128" panose="020B0604030504040204" pitchFamily="50" typeface="Meiryo UI"/>
            </a:rPr>
            <a:t>Lambda</a:t>
          </a:r>
        </a:p>
        <a:p>
          <a:pPr algn="ctr" defTabSz="10668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ja-JP" sz="2400">
              <a:latin charset="-128" panose="020B0604030504040204" pitchFamily="50" typeface="Meiryo UI"/>
              <a:ea charset="-128" panose="020B0604030504040204" pitchFamily="50" typeface="Meiryo UI"/>
            </a:rPr>
            <a:t>コーディング</a:t>
          </a:r>
        </a:p>
      </dsp:txBody>
      <dsp:txXfrm>
        <a:off x="3314814" y="120626"/>
        <a:ext cx="2235401" cy="1299412"/>
      </dsp:txXfrm>
    </dsp:sp>
    <dsp:sp modelId="{907C7344-605D-4708-AD71-D1F206359046}">
      <dsp:nvSpPr>
        <dsp:cNvPr id="0" name=""/>
        <dsp:cNvSpPr/>
      </dsp:nvSpPr>
      <dsp:spPr>
        <a:xfrm>
          <a:off x="2247723" y="770332"/>
          <a:ext cx="4369584" cy="4369584"/>
        </a:xfrm>
        <a:custGeom>
          <a:avLst/>
          <a:gdLst/>
          <a:ahLst/>
          <a:cxnLst/>
          <a:rect b="0" l="0" r="0" t="0"/>
          <a:pathLst>
            <a:path h="0" w="0">
              <a:moveTo>
                <a:pt x="3392922" y="364424"/>
              </a:moveTo>
              <a:arcTo hR="2184792" stAng="18214270" swAng="3936679" wR="2184792"/>
            </a:path>
          </a:pathLst>
        </a:custGeom>
        <a:noFill/>
        <a:ln algn="ctr" cap="flat" cmpd="sng" w="25400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b="0" g="0" r="0"/>
        </a:lnRef>
        <a:fillRef idx="0">
          <a:scrgbClr b="0" g="0" r="0"/>
        </a:fillRef>
        <a:effectRef idx="0">
          <a:scrgbClr b="0" g="0" r="0"/>
        </a:effectRef>
        <a:fontRef idx="minor"/>
      </dsp:style>
    </dsp:sp>
    <dsp:sp modelId="{FA0D7CC3-6CB8-4F2D-8679-F6A502D0BDA1}">
      <dsp:nvSpPr>
        <dsp:cNvPr id="0" name=""/>
        <dsp:cNvSpPr/>
      </dsp:nvSpPr>
      <dsp:spPr>
        <a:xfrm>
          <a:off x="5154605" y="3327519"/>
          <a:ext cx="2339991" cy="14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algn="ctr" cap="flat" cmpd="sng" w="19050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b="0" g="0" r="0"/>
        </a:lnRef>
        <a:fillRef idx="1">
          <a:scrgbClr b="0" g="0" r="0"/>
        </a:fillRef>
        <a:effectRef idx="1">
          <a:scrgbClr b="0" g="0" r="0"/>
        </a:effectRef>
        <a:fontRef idx="minor">
          <a:schemeClr val="lt1"/>
        </a:fontRef>
      </dsp:style>
      <dsp:txBody>
        <a:bodyPr anchor="ctr" anchorCtr="0" bIns="91440" lIns="91440" numCol="1" rIns="91440" spcCol="1270" spcFirstLastPara="0" tIns="91440" vert="horz" wrap="square">
          <a:noAutofit/>
        </a:bodyPr>
        <a:lstStyle/>
        <a:p>
          <a:pPr algn="ctr" defTabSz="10668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ja-JP" sz="2400">
              <a:latin charset="-128" panose="020B0604030504040204" pitchFamily="50" typeface="Meiryo UI"/>
              <a:ea charset="-128" panose="020B0604030504040204" pitchFamily="50" typeface="Meiryo UI"/>
            </a:rPr>
            <a:t>サービス</a:t>
          </a:r>
          <a:endParaRPr altLang="ja-JP" dirty="0" kern="1200" kumimoji="1" lang="en-US" sz="2400">
            <a:latin charset="-128" panose="020B0604030504040204" pitchFamily="50" typeface="Meiryo UI"/>
            <a:ea charset="-128" panose="020B0604030504040204" pitchFamily="50" typeface="Meiryo UI"/>
          </a:endParaRPr>
        </a:p>
        <a:p>
          <a:pPr algn="ctr" defTabSz="10668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ja-JP" sz="2400">
              <a:latin charset="-128" panose="020B0604030504040204" pitchFamily="50" typeface="Meiryo UI"/>
              <a:ea charset="-128" panose="020B0604030504040204" pitchFamily="50" typeface="Meiryo UI"/>
            </a:rPr>
            <a:t>仕様理解</a:t>
          </a:r>
        </a:p>
      </dsp:txBody>
      <dsp:txXfrm>
        <a:off x="5224900" y="3397814"/>
        <a:ext cx="2199401" cy="1299412"/>
      </dsp:txXfrm>
    </dsp:sp>
    <dsp:sp modelId="{21BE0414-F17F-49CC-8E1B-C61062991276}">
      <dsp:nvSpPr>
        <dsp:cNvPr id="0" name=""/>
        <dsp:cNvSpPr/>
      </dsp:nvSpPr>
      <dsp:spPr>
        <a:xfrm>
          <a:off x="2247723" y="770332"/>
          <a:ext cx="4369584" cy="4369584"/>
        </a:xfrm>
        <a:custGeom>
          <a:avLst/>
          <a:gdLst/>
          <a:ahLst/>
          <a:cxnLst/>
          <a:rect b="0" l="0" r="0" t="0"/>
          <a:pathLst>
            <a:path h="0" w="0">
              <a:moveTo>
                <a:pt x="3384529" y="4010702"/>
              </a:moveTo>
              <a:arcTo hR="2184792" stAng="3401556" swAng="3996889" wR="2184792"/>
            </a:path>
          </a:pathLst>
        </a:custGeom>
        <a:noFill/>
        <a:ln algn="ctr" cap="flat" cmpd="sng" w="25400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b="0" g="0" r="0"/>
        </a:lnRef>
        <a:fillRef idx="0">
          <a:scrgbClr b="0" g="0" r="0"/>
        </a:fillRef>
        <a:effectRef idx="0">
          <a:scrgbClr b="0" g="0" r="0"/>
        </a:effectRef>
        <a:fontRef idx="minor"/>
      </dsp:style>
    </dsp:sp>
    <dsp:sp modelId="{6760AF3C-E308-43C6-B080-F489AD1B12B4}">
      <dsp:nvSpPr>
        <dsp:cNvPr id="0" name=""/>
        <dsp:cNvSpPr/>
      </dsp:nvSpPr>
      <dsp:spPr>
        <a:xfrm>
          <a:off x="1370434" y="3327519"/>
          <a:ext cx="2339991" cy="14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algn="ctr" cap="flat" cmpd="sng" w="19050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b="0" g="0" r="0"/>
        </a:lnRef>
        <a:fillRef idx="1">
          <a:scrgbClr b="0" g="0" r="0"/>
        </a:fillRef>
        <a:effectRef idx="1">
          <a:scrgbClr b="0" g="0" r="0"/>
        </a:effectRef>
        <a:fontRef idx="minor">
          <a:schemeClr val="lt1"/>
        </a:fontRef>
      </dsp:style>
      <dsp:txBody>
        <a:bodyPr anchor="ctr" anchorCtr="0" bIns="91440" lIns="91440" numCol="1" rIns="91440" spcCol="1270" spcFirstLastPara="0" tIns="91440" vert="horz" wrap="square">
          <a:noAutofit/>
        </a:bodyPr>
        <a:lstStyle/>
        <a:p>
          <a:pPr algn="ctr" defTabSz="10668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ja-JP" dirty="0" kern="1200" kumimoji="1" lang="ja-JP" sz="2400">
              <a:latin charset="-128" panose="020B0604030504040204" pitchFamily="50" typeface="Meiryo UI"/>
              <a:ea charset="-128" panose="020B0604030504040204" pitchFamily="50" typeface="Meiryo UI"/>
            </a:rPr>
            <a:t>環境構築</a:t>
          </a:r>
        </a:p>
      </dsp:txBody>
      <dsp:txXfrm>
        <a:off x="1440729" y="3397814"/>
        <a:ext cx="2199401" cy="1299412"/>
      </dsp:txXfrm>
    </dsp:sp>
    <dsp:sp modelId="{C37109BE-045F-43EB-BC3E-14E01123B587}">
      <dsp:nvSpPr>
        <dsp:cNvPr id="0" name=""/>
        <dsp:cNvSpPr/>
      </dsp:nvSpPr>
      <dsp:spPr>
        <a:xfrm>
          <a:off x="2247723" y="770332"/>
          <a:ext cx="4369584" cy="4369584"/>
        </a:xfrm>
        <a:custGeom>
          <a:avLst/>
          <a:gdLst/>
          <a:ahLst/>
          <a:cxnLst/>
          <a:rect b="0" l="0" r="0" t="0"/>
          <a:pathLst>
            <a:path h="0" w="0">
              <a:moveTo>
                <a:pt x="27997" y="2533439"/>
              </a:moveTo>
              <a:arcTo hR="2184792" stAng="10249051" swAng="3936679" wR="2184792"/>
            </a:path>
          </a:pathLst>
        </a:custGeom>
        <a:noFill/>
        <a:ln algn="ctr" cap="flat" cmpd="sng" w="28575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b="0" g="0" r="0"/>
        </a:lnRef>
        <a:fillRef idx="0">
          <a:scrgbClr b="0" g="0" r="0"/>
        </a:fillRef>
        <a:effectRef idx="0">
          <a:scrgbClr b="0" g="0" r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pri="13000" type="process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destId="1" destOrd="0" modelId="3" srcId="0" srcOrd="0"/>
        <dgm:cxn destId="2" destOrd="0" modelId="4" srcId="0" srcOrd="1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destId="1" destOrd="0" modelId="5" srcId="0" srcOrd="0"/>
        <dgm:cxn destId="2" destOrd="0" modelId="6" srcId="0" srcOrd="1"/>
        <dgm:cxn destId="3" destOrd="0" modelId="7" srcId="0" srcOrd="2"/>
        <dgm:cxn destId="4" destOrd="0" modelId="8" srcId="0" srcOrd="3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for="ch" ptType="node" refType="h" type="h"/>
      <dgm:constr fact="0.5" for="ch" ptType="sibTrans" refFor="ch" refPtType="node" refType="h" type="h"/>
      <dgm:constr for="ch" op="equ" ptType="node" type="w"/>
      <dgm:constr for="ch" op="equ" ptType="node" type="primFontSz" val="65"/>
      <dgm:constr for="des" forName="connectorText" op="equ" type="primFontSz" val="55"/>
      <dgm:constr fact="0.8" for="des" forName="connectorText" op="lte" refFor="ch" refPtType="node" refType="primFontSz" type="primFontSz"/>
    </dgm:constrLst>
    <dgm:ruleLst/>
    <dgm:forEach axis="ch" name="nodesForEach" ptType="node">
      <dgm:layoutNode name="node">
        <dgm:shape xmlns:r="http://schemas.openxmlformats.org/officeDocument/2006/relationships" r:blip="" type="roundRect">
          <dgm:adjLst>
            <dgm:adj idx="1" val="0.1"/>
          </dgm:adjLst>
        </dgm:shape>
        <dgm:varLst>
          <dgm:bulletEnabled val="1"/>
        </dgm:varLst>
        <dgm:choose name="Name0">
          <dgm:if axis="root des" func="maxDepth" name="Name1" op="gt" ptType="all node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fact="1.8" refType="h" type="w"/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primFontSz" val="18"/>
          <dgm:rule fact="4" max="NaN" type="w" val="NaN"/>
          <dgm:rule fact="NaN" max="NaN" type="primFontSz" val="5"/>
        </dgm:ruleLst>
      </dgm:layoutNode>
      <dgm:forEach axis="followSib" cnt="1" name="sibTransForEach" ptType="sibTrans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r:blip="" type="conn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hideGeom="1" r:blip="" type="conn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fact="NaN" max="NaN" type="primFontSz" val="5"/>
            </dgm:ruleLst>
          </dgm:layoutNode>
          <dgm:presOf axis="self"/>
          <dgm:constrLst>
            <dgm:constr fact="0.9" refType="h" type="w"/>
            <dgm:constr type="connDist"/>
            <dgm:constr fact="0.5" refType="w" type="wArH"/>
            <dgm:constr refType="w" type="hArH"/>
            <dgm:constr fact="0.6" refType="w" type="stemThick"/>
            <dgm:constr fact="0.125" refType="connDist" type="begPad"/>
            <dgm:constr fact="0.125" refType="connDist"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pri="13000" type="process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destId="1" destOrd="0" modelId="3" srcId="0" srcOrd="0"/>
        <dgm:cxn destId="2" destOrd="0" modelId="4" srcId="0" srcOrd="1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destId="1" destOrd="0" modelId="5" srcId="0" srcOrd="0"/>
        <dgm:cxn destId="2" destOrd="0" modelId="6" srcId="0" srcOrd="1"/>
        <dgm:cxn destId="3" destOrd="0" modelId="7" srcId="0" srcOrd="2"/>
        <dgm:cxn destId="4" destOrd="0" modelId="8" srcId="0" srcOrd="3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for="ch" ptType="node" refType="h" type="h"/>
      <dgm:constr fact="0.5" for="ch" ptType="sibTrans" refFor="ch" refPtType="node" refType="h" type="h"/>
      <dgm:constr for="ch" op="equ" ptType="node" type="w"/>
      <dgm:constr for="ch" op="equ" ptType="node" type="primFontSz" val="65"/>
      <dgm:constr for="des" forName="connectorText" op="equ" type="primFontSz" val="55"/>
      <dgm:constr fact="0.8" for="des" forName="connectorText" op="lte" refFor="ch" refPtType="node" refType="primFontSz" type="primFontSz"/>
    </dgm:constrLst>
    <dgm:ruleLst/>
    <dgm:forEach axis="ch" name="nodesForEach" ptType="node">
      <dgm:layoutNode name="node">
        <dgm:shape xmlns:r="http://schemas.openxmlformats.org/officeDocument/2006/relationships" r:blip="" type="roundRect">
          <dgm:adjLst>
            <dgm:adj idx="1" val="0.1"/>
          </dgm:adjLst>
        </dgm:shape>
        <dgm:varLst>
          <dgm:bulletEnabled val="1"/>
        </dgm:varLst>
        <dgm:choose name="Name0">
          <dgm:if axis="root des" func="maxDepth" name="Name1" op="gt" ptType="all node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fact="1.8" refType="h" type="w"/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primFontSz" val="18"/>
          <dgm:rule fact="4" max="NaN" type="w" val="NaN"/>
          <dgm:rule fact="NaN" max="NaN" type="primFontSz" val="5"/>
        </dgm:ruleLst>
      </dgm:layoutNode>
      <dgm:forEach axis="followSib" cnt="1" name="sibTransForEach" ptType="sibTrans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r:blip="" type="conn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hideGeom="1" r:blip="" type="conn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fact="NaN" max="NaN" type="primFontSz" val="5"/>
            </dgm:ruleLst>
          </dgm:layoutNode>
          <dgm:presOf axis="self"/>
          <dgm:constrLst>
            <dgm:constr fact="0.9" refType="h" type="w"/>
            <dgm:constr type="connDist"/>
            <dgm:constr fact="0.5" refType="w" type="wArH"/>
            <dgm:constr refType="w" type="hArH"/>
            <dgm:constr fact="0.6" refType="w" type="stemThick"/>
            <dgm:constr fact="0.125" refType="connDist" type="begPad"/>
            <dgm:constr fact="0.125" refType="connDist"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pri="13000" type="process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destId="1" destOrd="0" modelId="3" srcId="0" srcOrd="0"/>
        <dgm:cxn destId="2" destOrd="0" modelId="4" srcId="0" srcOrd="1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destId="1" destOrd="0" modelId="5" srcId="0" srcOrd="0"/>
        <dgm:cxn destId="2" destOrd="0" modelId="6" srcId="0" srcOrd="1"/>
        <dgm:cxn destId="3" destOrd="0" modelId="7" srcId="0" srcOrd="2"/>
        <dgm:cxn destId="4" destOrd="0" modelId="8" srcId="0" srcOrd="3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for="ch" ptType="node" refType="h" type="h"/>
      <dgm:constr fact="0.5" for="ch" ptType="sibTrans" refFor="ch" refPtType="node" refType="h" type="h"/>
      <dgm:constr for="ch" op="equ" ptType="node" type="w"/>
      <dgm:constr for="ch" op="equ" ptType="node" type="primFontSz" val="65"/>
      <dgm:constr for="des" forName="connectorText" op="equ" type="primFontSz" val="55"/>
      <dgm:constr fact="0.8" for="des" forName="connectorText" op="lte" refFor="ch" refPtType="node" refType="primFontSz" type="primFontSz"/>
    </dgm:constrLst>
    <dgm:ruleLst/>
    <dgm:forEach axis="ch" name="nodesForEach" ptType="node">
      <dgm:layoutNode name="node">
        <dgm:shape xmlns:r="http://schemas.openxmlformats.org/officeDocument/2006/relationships" r:blip="" type="roundRect">
          <dgm:adjLst>
            <dgm:adj idx="1" val="0.1"/>
          </dgm:adjLst>
        </dgm:shape>
        <dgm:varLst>
          <dgm:bulletEnabled val="1"/>
        </dgm:varLst>
        <dgm:choose name="Name0">
          <dgm:if axis="root des" func="maxDepth" name="Name1" op="gt" ptType="all node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fact="1.8" refType="h" type="w"/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primFontSz" val="18"/>
          <dgm:rule fact="4" max="NaN" type="w" val="NaN"/>
          <dgm:rule fact="NaN" max="NaN" type="primFontSz" val="5"/>
        </dgm:ruleLst>
      </dgm:layoutNode>
      <dgm:forEach axis="followSib" cnt="1" name="sibTransForEach" ptType="sibTrans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r:blip="" type="conn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hideGeom="1" r:blip="" type="conn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fact="NaN" max="NaN" type="primFontSz" val="5"/>
            </dgm:ruleLst>
          </dgm:layoutNode>
          <dgm:presOf axis="self"/>
          <dgm:constrLst>
            <dgm:constr fact="0.9" refType="h" type="w"/>
            <dgm:constr type="connDist"/>
            <dgm:constr fact="0.5" refType="w" type="wArH"/>
            <dgm:constr refType="w" type="hArH"/>
            <dgm:constr fact="0.6" refType="w" type="stemThick"/>
            <dgm:constr fact="0.125" refType="connDist" type="begPad"/>
            <dgm:constr fact="0.125" refType="connDist"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pri="13000" type="process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destId="1" destOrd="0" modelId="3" srcId="0" srcOrd="0"/>
        <dgm:cxn destId="2" destOrd="0" modelId="4" srcId="0" srcOrd="1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destId="1" destOrd="0" modelId="5" srcId="0" srcOrd="0"/>
        <dgm:cxn destId="2" destOrd="0" modelId="6" srcId="0" srcOrd="1"/>
        <dgm:cxn destId="3" destOrd="0" modelId="7" srcId="0" srcOrd="2"/>
        <dgm:cxn destId="4" destOrd="0" modelId="8" srcId="0" srcOrd="3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for="ch" ptType="node" refType="h" type="h"/>
      <dgm:constr fact="0.5" for="ch" ptType="sibTrans" refFor="ch" refPtType="node" refType="h" type="h"/>
      <dgm:constr for="ch" op="equ" ptType="node" type="w"/>
      <dgm:constr for="ch" op="equ" ptType="node" type="primFontSz" val="65"/>
      <dgm:constr for="des" forName="connectorText" op="equ" type="primFontSz" val="55"/>
      <dgm:constr fact="0.8" for="des" forName="connectorText" op="lte" refFor="ch" refPtType="node" refType="primFontSz" type="primFontSz"/>
    </dgm:constrLst>
    <dgm:ruleLst/>
    <dgm:forEach axis="ch" name="nodesForEach" ptType="node">
      <dgm:layoutNode name="node">
        <dgm:shape xmlns:r="http://schemas.openxmlformats.org/officeDocument/2006/relationships" r:blip="" type="roundRect">
          <dgm:adjLst>
            <dgm:adj idx="1" val="0.1"/>
          </dgm:adjLst>
        </dgm:shape>
        <dgm:varLst>
          <dgm:bulletEnabled val="1"/>
        </dgm:varLst>
        <dgm:choose name="Name0">
          <dgm:if axis="root des" func="maxDepth" name="Name1" op="gt" ptType="all node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fact="1.8" refType="h" type="w"/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primFontSz" val="18"/>
          <dgm:rule fact="4" max="NaN" type="w" val="NaN"/>
          <dgm:rule fact="NaN" max="NaN" type="primFontSz" val="5"/>
        </dgm:ruleLst>
      </dgm:layoutNode>
      <dgm:forEach axis="followSib" cnt="1" name="sibTransForEach" ptType="sibTrans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r:blip="" type="conn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hideGeom="1" r:blip="" type="conn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fact="NaN" max="NaN" type="primFontSz" val="5"/>
            </dgm:ruleLst>
          </dgm:layoutNode>
          <dgm:presOf axis="self"/>
          <dgm:constrLst>
            <dgm:constr fact="0.9" refType="h" type="w"/>
            <dgm:constr type="connDist"/>
            <dgm:constr fact="0.5" refType="w" type="wArH"/>
            <dgm:constr refType="w" type="hArH"/>
            <dgm:constr fact="0.6" refType="w" type="stemThick"/>
            <dgm:constr fact="0.125" refType="connDist" type="begPad"/>
            <dgm:constr fact="0.125" refType="connDist"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pri="4000" type="cycle"/>
    <dgm:cat pri="24000" type="relationship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destId="1" destOrd="0" modelId="6" srcId="0" srcOrd="0"/>
        <dgm:cxn destId="2" destOrd="0" modelId="7" srcId="0" srcOrd="1"/>
        <dgm:cxn destId="3" destOrd="0" modelId="8" srcId="0" srcOrd="2"/>
        <dgm:cxn destId="4" destOrd="0" modelId="9" srcId="0" srcOrd="3"/>
        <dgm:cxn destId="5" destOrd="0" modelId="10" srcId="0" srcOrd="4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destId="1" destOrd="0" modelId="4" srcId="0" srcOrd="0"/>
        <dgm:cxn destId="2" destOrd="0" modelId="5" srcId="0" srcOrd="1"/>
        <dgm:cxn destId="3" destOrd="0" modelId="6" srcId="0" srcOrd="2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destId="1" destOrd="0" modelId="7" srcId="0" srcOrd="0"/>
        <dgm:cxn destId="2" destOrd="0" modelId="8" srcId="0" srcOrd="1"/>
        <dgm:cxn destId="3" destOrd="0" modelId="9" srcId="0" srcOrd="2"/>
        <dgm:cxn destId="4" destOrd="0" modelId="10" srcId="0" srcOrd="3"/>
        <dgm:cxn destId="5" destOrd="0" modelId="11" srcId="0" srcOrd="4"/>
        <dgm:cxn destId="6" destOrd="0" modelId="12" srcId="0" srcOrd="5"/>
      </dgm:cxnLst>
      <dgm:bg/>
      <dgm:whole/>
    </dgm:dataModel>
  </dgm:clrData>
  <dgm:layoutNode name="cycle">
    <dgm:shape xmlns:r="http://schemas.openxmlformats.org/officeDocument/2006/relationships" r:blip="">
      <dgm:adjLst/>
    </dgm:shape>
    <dgm:varLst>
      <dgm:dir/>
      <dgm:resizeHandles val="exact"/>
    </dgm:varLst>
    <dgm:choose name="Name0">
      <dgm:if arg="dir" func="var" name="Name1" op="equ" val="norm">
        <dgm:choose name="Name2">
          <dgm:if axis="ch" func="cnt" name="Name3" op="gt" ptType="node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axis="ch" func="cnt" name="Name7" op="gt" ptType="node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presOf/>
    <dgm:choose name="Name9">
      <dgm:if arg="dir" func="var" name="Name10" op="equ" val="norm">
        <dgm:constrLst>
          <dgm:constr for="ch" forName="node" refType="w" type="w"/>
          <dgm:constr fact="0.3" for="ch" op="equ" ptType="sibTrans" refFor="ch" refForName="node" refType="w" type="w"/>
          <dgm:constr for="ch" op="equ" ptType="sibTrans" refType="diam" type="diam"/>
          <dgm:constr fact="0.15" op="equ" refFor="ch" refForName="node" refType="w" type="sibSp"/>
          <dgm:constr fact="1.6" for="ch" forName="spNode" refType="sibSp" type="w"/>
          <dgm:constr for="ch" forName="node" op="equ" type="primFontSz" val="65"/>
        </dgm:constrLst>
      </dgm:if>
      <dgm:else name="Name11">
        <dgm:constrLst>
          <dgm:constr for="ch" forName="node" refType="w" type="w"/>
          <dgm:constr fact="0.3" for="ch" op="equ" ptType="sibTrans" refFor="ch" refForName="node" refType="w" type="w"/>
          <dgm:constr fact="-1" for="ch" op="equ" ptType="sibTrans" refType="diam" type="diam"/>
          <dgm:constr fact="0.15" op="equ" refFor="ch" refForName="node" refType="w" type="sibSp"/>
          <dgm:constr fact="1.6" for="ch" forName="spNode" refType="sibSp" type="w"/>
          <dgm:constr for="ch" forName="node" op="equ" type="primFontSz" val="65"/>
        </dgm:constrLst>
      </dgm:else>
    </dgm:choose>
    <dgm:ruleLst/>
    <dgm:forEach axis="ch" name="Name12" ptType="node">
      <dgm:layoutNode name="node">
        <dgm:alg type="tx"/>
        <dgm:shape xmlns:r="http://schemas.openxmlformats.org/officeDocument/2006/relationships" r:blip="" type="roundRect">
          <dgm:adjLst/>
        </dgm:shape>
        <dgm:varLst>
          <dgm:bulletEnabled val="1"/>
        </dgm:varLst>
        <dgm:presOf axis="desOrSelf" ptType="node"/>
        <dgm:constrLst>
          <dgm:constr fact="0.65" refType="w" type="h"/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primFontSz" val="5"/>
        </dgm:ruleLst>
      </dgm:layoutNode>
      <dgm:choose name="Name13">
        <dgm:if axis="par ch" func="cnt" name="Name14" op="gt" ptType="doc node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refType="w" type="h"/>
            </dgm:constrLst>
            <dgm:ruleLst/>
          </dgm:layoutNode>
          <dgm:forEach axis="followSib" cnt="1" hideLastTrans="0" name="Name15" ptType="sibTrans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r:blip="" type="conn">
                <dgm:adjLst/>
              </dgm:shape>
              <dgm:presOf axis="self"/>
              <dgm:constrLst>
                <dgm:constr fact="0.65" refType="w" type="h"/>
                <dgm:constr type="connDist"/>
                <dgm:constr fact="0.01" refType="connDist" type="begPad"/>
                <dgm:constr fact="0.01" refType="connDist" type="endPad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pri="101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pri="101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pri="101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pri="101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pri="102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2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3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handoutMasters/_rels/handout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pPr rtl="0"/>
            <a:endParaRPr altLang="ja-JP" lang="ja-JP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idx="1" sz="quarter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pPr rtl="0"/>
            <a:fld id="{B45A8F94-46C3-47DA-8B00-625B43F8492D}" type="datetime1">
              <a:rPr altLang="ja-JP" lang="en-US" smtClean="0">
                <a:latin charset="-128" panose="020B0604030504040204" pitchFamily="50" typeface="Meiryo UI"/>
                <a:ea charset="-128" panose="020B0604030504040204" pitchFamily="50" typeface="Meiryo UI"/>
              </a:rPr>
              <a:t>10/25/2020</a:t>
            </a:fld>
            <a:endParaRPr altLang="ja-JP" lang="ja-JP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idx="2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pPr rtl="0"/>
            <a:endParaRPr altLang="ja-JP" lang="ja-JP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idx="3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altLang="ja-JP" lang="en-US" smtClean="0">
                <a:latin charset="-128" panose="020B0604030504040204" pitchFamily="50" typeface="Meiryo UI"/>
                <a:ea charset="-128" panose="020B0604030504040204" pitchFamily="50" typeface="Meiryo UI"/>
              </a:rPr>
              <a:t>‹#›</a:t>
            </a:fld>
            <a:endParaRPr altLang="ja-JP" lang="ja-JP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accent1="accent1" accent2="accent2" accent3="accent3" accent4="accent4" accent5="accent5" accent6="accent6" bg1="lt1" bg2="lt2" folHlink="folHlink" hlink="hlink" tx1="dk1" tx2="dk2"/>
  <p:hf dt="0" ftr="0" hdr="0"/>
</p:handoutMaster>
</file>

<file path=ppt/notesMasters/_rels/notesMaster1.xml.rels><?xml version="1.0" encoding="UTF-8" standalone="yes"?>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kumimoji="1" lang="ja-JP" noProof="0"/>
          </a:p>
        </p:txBody>
      </p:sp>
      <p:sp>
        <p:nvSpPr>
          <p:cNvPr id="3" name="日付プレースホルダー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F0A302B-E961-497E-A7FC-D15316A9B574}" type="datetime1">
              <a:rPr altLang="ja-JP" kumimoji="1" lang="en-US" noProof="0" smtClean="0"/>
              <a:pPr/>
              <a:t>10/25/2020</a:t>
            </a:fld>
            <a:endParaRPr altLang="ja-JP" kumimoji="1" lang="ja-JP" noProof="0"/>
          </a:p>
        </p:txBody>
      </p:sp>
      <p:sp>
        <p:nvSpPr>
          <p:cNvPr id="4" name="スライド イメージ プレースホルダー 3"/>
          <p:cNvSpPr>
            <a:spLocks noChangeAspect="1" noGrp="1" noRot="1"/>
          </p:cNvSpPr>
          <p:nvPr>
            <p:ph idx="2"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ja-JP" lang="ja-JP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ja-JP" kumimoji="1" lang="ja-JP" noProof="0"/>
              <a:t>マスター テキストの書式設定</a:t>
            </a:r>
          </a:p>
          <a:p>
            <a:pPr lvl="1"/>
            <a:r>
              <a:rPr altLang="ja-JP" kumimoji="1" lang="ja-JP" noProof="0"/>
              <a:t>第 </a:t>
            </a:r>
            <a:r>
              <a:rPr altLang="ja-JP" kumimoji="1" lang="en-US" noProof="0"/>
              <a:t>2 </a:t>
            </a:r>
            <a:r>
              <a:rPr altLang="ja-JP" kumimoji="1" lang="ja-JP" noProof="0"/>
              <a:t>レベル</a:t>
            </a:r>
          </a:p>
          <a:p>
            <a:pPr lvl="2"/>
            <a:r>
              <a:rPr altLang="ja-JP" kumimoji="1" lang="ja-JP" noProof="0"/>
              <a:t>第 </a:t>
            </a:r>
            <a:r>
              <a:rPr altLang="ja-JP" kumimoji="1" lang="en-US" noProof="0"/>
              <a:t>3 </a:t>
            </a:r>
            <a:r>
              <a:rPr altLang="ja-JP" kumimoji="1" lang="ja-JP" noProof="0"/>
              <a:t>レベル</a:t>
            </a:r>
          </a:p>
          <a:p>
            <a:pPr lvl="3"/>
            <a:r>
              <a:rPr altLang="ja-JP" kumimoji="1" lang="ja-JP" noProof="0"/>
              <a:t>第 </a:t>
            </a:r>
            <a:r>
              <a:rPr altLang="ja-JP" kumimoji="1" lang="en-US" noProof="0"/>
              <a:t>4 </a:t>
            </a:r>
            <a:r>
              <a:rPr altLang="ja-JP" kumimoji="1" lang="ja-JP" noProof="0"/>
              <a:t>レベル</a:t>
            </a:r>
          </a:p>
          <a:p>
            <a:pPr lvl="4"/>
            <a:r>
              <a:rPr altLang="ja-JP" kumimoji="1" lang="ja-JP" noProof="0"/>
              <a:t>第 </a:t>
            </a:r>
            <a:r>
              <a:rPr altLang="ja-JP" kumimoji="1" lang="en-US" noProof="0"/>
              <a:t>5 </a:t>
            </a:r>
            <a:r>
              <a:rPr altLang="ja-JP" kumimoji="1" lang="ja-JP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kumimoji="1" lang="ja-JP" noProof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8AE29A02-E706-4696-82D0-9008165E2200}" type="slidenum">
              <a:rPr altLang="ja-JP" kumimoji="1" lang="en-US" noProof="0" smtClean="0"/>
              <a:pPr/>
              <a:t>‹#›</a:t>
            </a:fld>
            <a:endParaRPr altLang="ja-JP" kumimoji="1" lang="ja-JP" noProof="0"/>
          </a:p>
        </p:txBody>
      </p:sp>
    </p:spTree>
    <p:extLst>
      <p:ext uri="{BB962C8B-B14F-4D97-AF65-F5344CB8AC3E}">
        <p14:creationId xmlns:p14="http://schemas.microsoft.com/office/powerpoint/2010/main" val="4278516120"/>
      </p:ext>
    </p:extLst>
  </p:cSld>
  <p:clrMap accent1="accent1" accent2="accent2" accent3="accent3" accent4="accent4" accent5="accent5" accent6="accent6" bg1="lt1" bg2="lt2" folHlink="folHlink" hlink="hlink" tx1="dk1" tx2="dk2"/>
  <p:hf dt="0" ftr="0" hdr="0"/>
  <p:notesStyle>
    <a:lvl1pPr algn="l" defTabSz="914400" eaLnBrk="1" hangingPunct="1" latinLnBrk="0" marL="0" rtl="0">
      <a:defRPr kern="1200" kumimoji="1" sz="1200">
        <a:solidFill>
          <a:schemeClr val="tx1"/>
        </a:solidFill>
        <a:latin charset="-128" panose="020B0604030504040204" pitchFamily="50" typeface="Meiryo UI"/>
        <a:ea charset="-128" panose="020B0604030504040204" pitchFamily="50" typeface="Meiryo UI"/>
        <a:cs typeface="+mn-cs"/>
      </a:defRPr>
    </a:lvl1pPr>
    <a:lvl2pPr algn="l" defTabSz="914400" eaLnBrk="1" hangingPunct="1" latinLnBrk="0" marL="457200" rtl="0">
      <a:defRPr kern="1200" kumimoji="1" sz="1200">
        <a:solidFill>
          <a:schemeClr val="tx1"/>
        </a:solidFill>
        <a:latin charset="-128" panose="020B0604030504040204" pitchFamily="50" typeface="Meiryo UI"/>
        <a:ea charset="-128" panose="020B0604030504040204" pitchFamily="50" typeface="Meiryo UI"/>
        <a:cs typeface="+mn-cs"/>
      </a:defRPr>
    </a:lvl2pPr>
    <a:lvl3pPr algn="l" defTabSz="914400" eaLnBrk="1" hangingPunct="1" latinLnBrk="0" marL="914400" rtl="0">
      <a:defRPr kern="1200" kumimoji="1" sz="1200">
        <a:solidFill>
          <a:schemeClr val="tx1"/>
        </a:solidFill>
        <a:latin charset="-128" panose="020B0604030504040204" pitchFamily="50" typeface="Meiryo UI"/>
        <a:ea charset="-128" panose="020B0604030504040204" pitchFamily="50" typeface="Meiryo UI"/>
        <a:cs typeface="+mn-cs"/>
      </a:defRPr>
    </a:lvl3pPr>
    <a:lvl4pPr algn="l" defTabSz="914400" eaLnBrk="1" hangingPunct="1" latinLnBrk="0" marL="1371600" rtl="0">
      <a:defRPr kern="1200" kumimoji="1" sz="1200">
        <a:solidFill>
          <a:schemeClr val="tx1"/>
        </a:solidFill>
        <a:latin charset="-128" panose="020B0604030504040204" pitchFamily="50" typeface="Meiryo UI"/>
        <a:ea charset="-128" panose="020B0604030504040204" pitchFamily="50" typeface="Meiryo UI"/>
        <a:cs typeface="+mn-cs"/>
      </a:defRPr>
    </a:lvl4pPr>
    <a:lvl5pPr algn="l" defTabSz="914400" eaLnBrk="1" hangingPunct="1" latinLnBrk="0" marL="1828800" rtl="0">
      <a:defRPr kern="1200" kumimoji="1" sz="1200">
        <a:solidFill>
          <a:schemeClr val="tx1"/>
        </a:solidFill>
        <a:latin charset="-128" panose="020B0604030504040204" pitchFamily="50" typeface="Meiryo UI"/>
        <a:ea charset="-128" panose="020B0604030504040204" pitchFamily="50" typeface="Meiryo UI"/>
        <a:cs typeface="+mn-cs"/>
      </a:defRPr>
    </a:lvl5pPr>
    <a:lvl6pPr algn="l" defTabSz="914400" eaLnBrk="1" hangingPunct="1" latinLnBrk="0" marL="2286000" rtl="0">
      <a:defRPr kern="1200" kumimoji="1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kumimoji="1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kumimoji="1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kumimoji="1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:notes"/>
          <p:cNvSpPr>
            <a:spLocks noChangeAspect="1" noGrp="1" noRot="1"/>
          </p:cNvSpPr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36" name="Google Shape;436;p4:notes"/>
          <p:cNvSpPr txBox="1">
            <a:spLocks noGrp="1"/>
          </p:cNvSpPr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37" name="Google Shape;437;p4:notes"/>
          <p:cNvSpPr txBox="1">
            <a:spLocks noGrp="1"/>
          </p:cNvSpPr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ja-JP" lang="en-US"/>
              <a:t>36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2" Target="../media/image1.jpe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-2210" y="0"/>
            <a:ext cx="4574210" cy="6858000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4865929" y="5286196"/>
            <a:ext cx="3134531" cy="356462"/>
          </a:xfrm>
        </p:spPr>
        <p:txBody>
          <a:bodyPr lIns="0" numCol="1" rIns="0" rtlCol="0">
            <a:normAutofit/>
          </a:bodyPr>
          <a:lstStyle>
            <a:lvl1pPr algn="r" indent="0" marL="0">
              <a:buNone/>
              <a:defRPr b="1" baseline="0" cap="all" i="0" spc="225" sz="1350">
                <a:solidFill>
                  <a:schemeClr val="tx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929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r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0" y="1215342"/>
            <a:ext cx="4366657" cy="4427316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4865929" y="5286196"/>
            <a:ext cx="3134531" cy="356462"/>
          </a:xfrm>
        </p:spPr>
        <p:txBody>
          <a:bodyPr lIns="0" numCol="1" rIns="0" rtlCol="0">
            <a:normAutofit/>
          </a:bodyPr>
          <a:lstStyle>
            <a:lvl1pPr algn="r" indent="0" marL="0">
              <a:buNone/>
              <a:defRPr b="1" baseline="0" cap="all" i="0" spc="225" sz="1350">
                <a:solidFill>
                  <a:schemeClr val="tx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929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r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0" y="1928264"/>
            <a:ext cx="4366657" cy="4427316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4865929" y="4498670"/>
            <a:ext cx="3134531" cy="356462"/>
          </a:xfrm>
        </p:spPr>
        <p:txBody>
          <a:bodyPr lIns="0" numCol="1" rIns="0" rtlCol="0">
            <a:normAutofit/>
          </a:bodyPr>
          <a:lstStyle>
            <a:lvl1pPr algn="r" indent="0" marL="0">
              <a:buNone/>
              <a:defRPr b="1" baseline="0" cap="all" i="0" spc="225" sz="1350">
                <a:solidFill>
                  <a:schemeClr val="tx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929" y="1928264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r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9144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タブレットを持つ女性 " id="7" name="図プレースホルダー 21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365" y="0"/>
            <a:ext cx="8300636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843365" y="-1"/>
            <a:ext cx="8300636" cy="6857999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1143000" y="5286196"/>
            <a:ext cx="3134531" cy="356462"/>
          </a:xfrm>
        </p:spPr>
        <p:txBody>
          <a:bodyPr lIns="0" numCol="1" rIns="0" rtlCol="0">
            <a:normAutofit/>
          </a:bodyPr>
          <a:lstStyle>
            <a:lvl1pPr indent="0" marL="0">
              <a:buNone/>
              <a:defRPr b="1" baseline="0" cap="all" i="0" spc="225" sz="1350">
                <a:solidFill>
                  <a:schemeClr val="bg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bg1"/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84336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区切り線スライド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タブレットを持つ女性 " id="7" name="図プレースホルダー 21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1" y="-1"/>
            <a:ext cx="9144000" cy="6857999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1143000" y="5286196"/>
            <a:ext cx="3134531" cy="356462"/>
          </a:xfrm>
        </p:spPr>
        <p:txBody>
          <a:bodyPr lIns="0" numCol="1" rIns="0" rtlCol="0">
            <a:normAutofit/>
          </a:bodyPr>
          <a:lstStyle>
            <a:lvl1pPr indent="0" marL="0">
              <a:buNone/>
              <a:defRPr b="1" baseline="0" cap="all" i="0" spc="225" sz="1350">
                <a:solidFill>
                  <a:schemeClr val="bg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bg1"/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hasCustomPrompt="1" idx="10" sz="quarter" type="pic"/>
          </p:nvPr>
        </p:nvSpPr>
        <p:spPr>
          <a:xfrm>
            <a:off x="0" y="3482978"/>
            <a:ext cx="8001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747" y="339645"/>
            <a:ext cx="3761245" cy="2806511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642" y="339644"/>
            <a:ext cx="3134532" cy="2806512"/>
          </a:xfrm>
        </p:spPr>
        <p:txBody>
          <a:bodyPr anchor="ctr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hasCustomPrompt="1" idx="10" sz="quarter" type="pic"/>
          </p:nvPr>
        </p:nvSpPr>
        <p:spPr>
          <a:xfrm>
            <a:off x="456633" y="3482978"/>
            <a:ext cx="8220883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9144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599" y="568513"/>
            <a:ext cx="4501917" cy="2806511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633" y="568512"/>
            <a:ext cx="3134532" cy="2806512"/>
          </a:xfrm>
        </p:spPr>
        <p:txBody>
          <a:bodyPr anchor="ctr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hasCustomPrompt="1" idx="10" sz="quarter" type="pic"/>
          </p:nvPr>
        </p:nvSpPr>
        <p:spPr>
          <a:xfrm>
            <a:off x="0" y="3482978"/>
            <a:ext cx="9144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3721216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433" y="339645"/>
            <a:ext cx="4501917" cy="2806511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67" y="339644"/>
            <a:ext cx="3134532" cy="2806512"/>
          </a:xfrm>
        </p:spPr>
        <p:txBody>
          <a:bodyPr anchor="ctr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hasCustomPrompt="1" idx="10" sz="quarter" type="pic"/>
          </p:nvPr>
        </p:nvSpPr>
        <p:spPr>
          <a:xfrm>
            <a:off x="0" y="3482978"/>
            <a:ext cx="9144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" name="テキスト プレースホルダー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433" y="568513"/>
            <a:ext cx="4501917" cy="2806511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>
            <a:lvl1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algn="l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67" y="568512"/>
            <a:ext cx="3134532" cy="2806512"/>
          </a:xfrm>
        </p:spPr>
        <p:txBody>
          <a:bodyPr anchor="ctr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6240BE8A-3BDD-42AB-BF22-3B8D741D227C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20491" y="339645"/>
            <a:ext cx="7600777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1220491" y="2330825"/>
            <a:ext cx="3520295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5300973" y="2330825"/>
            <a:ext cx="3520295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idx="13" type="body"/>
          </p:nvPr>
        </p:nvSpPr>
        <p:spPr>
          <a:xfrm>
            <a:off x="1220492" y="1468740"/>
            <a:ext cx="3504117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5300972" y="1468740"/>
            <a:ext cx="3521374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  <p:hf dt="0" ftr="0" hdr="0"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0639F74E-9C93-4650-BE64-86BDA14D3BFF}" type="datetime1">
              <a:rPr altLang="ja-JP" lang="ja-JP" noProof="0" smtClean="0"/>
              <a:t>2020/10/25</a:t>
            </a:fld>
            <a:endParaRPr altLang="ja-JP" dirty="0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8" y="339645"/>
            <a:ext cx="7600777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294468" y="2330825"/>
            <a:ext cx="3520295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4374949" y="2330825"/>
            <a:ext cx="3520295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idx="13" type="body"/>
          </p:nvPr>
        </p:nvSpPr>
        <p:spPr>
          <a:xfrm>
            <a:off x="294468" y="1468740"/>
            <a:ext cx="3504117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4374949" y="1468740"/>
            <a:ext cx="3521374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cxnSp>
        <p:nvCxnSpPr>
          <p:cNvPr id="17" name="直線​​コネクタ(S)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  <p:hf dt="0" ftr="0" hdr="0"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4569791" y="0"/>
            <a:ext cx="4574210" cy="6858000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3" name="直線​​コネクタ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" y="1720312"/>
            <a:ext cx="45697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1143000" y="5286196"/>
            <a:ext cx="3134531" cy="356462"/>
          </a:xfrm>
        </p:spPr>
        <p:txBody>
          <a:bodyPr lIns="0" numCol="1" rIns="0" rtlCol="0">
            <a:normAutofit/>
          </a:bodyPr>
          <a:lstStyle>
            <a:lvl1pPr indent="0" marL="0">
              <a:buNone/>
              <a:defRPr b="1" baseline="0" cap="all" i="0" spc="225" sz="1350">
                <a:solidFill>
                  <a:schemeClr val="tx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accent4">
                    <a:lumMod val="75000"/>
                  </a:schemeClr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3A125EE-39EF-4763-8442-F1247EFDCC69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294467" y="2330825"/>
            <a:ext cx="3886200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4629150" y="2330825"/>
            <a:ext cx="3886200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idx="13" type="body"/>
          </p:nvPr>
        </p:nvSpPr>
        <p:spPr>
          <a:xfrm>
            <a:off x="294468" y="1468740"/>
            <a:ext cx="3868340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4629150" y="1468740"/>
            <a:ext cx="3887391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294467" y="1405468"/>
            <a:ext cx="8526801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  <p:hf dt="0" ftr="0" hdr="0"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1" y="-1"/>
            <a:ext cx="9144000" cy="6857999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A1C66C85-CED8-48E5-99B0-F04FF88DBC34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294467" y="2330825"/>
            <a:ext cx="3886200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4629150" y="2330825"/>
            <a:ext cx="3886200" cy="3846139"/>
          </a:xfrm>
        </p:spPr>
        <p:txBody>
          <a:bodyPr numCol="1" rtlCol="0"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1pPr>
            <a:lvl2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  <a:cs charset="0" panose="020F0502020204030204" pitchFamily="34" typeface="Calibri"/>
              </a:defRPr>
            </a:lvl5pPr>
          </a:lstStyle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idx="13" type="body"/>
          </p:nvPr>
        </p:nvSpPr>
        <p:spPr>
          <a:xfrm>
            <a:off x="294468" y="1468740"/>
            <a:ext cx="3868340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4629150" y="1468740"/>
            <a:ext cx="3887391" cy="823912"/>
          </a:xfrm>
        </p:spPr>
        <p:txBody>
          <a:bodyPr anchor="b" numCol="1" rtlCol="0">
            <a:normAutofit/>
          </a:bodyPr>
          <a:lstStyle>
            <a:lvl1pPr indent="0" marL="0">
              <a:buNone/>
              <a:defRPr b="1" sz="21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マスター テキストの書式設定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294467" y="1405468"/>
            <a:ext cx="8526801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  <p:hf dt="0" ftr="0" hdr="0" sldNu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294467" y="588936"/>
            <a:ext cx="8574438" cy="5976637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/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 rtlCol="0"/>
          <a:lstStyle/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294468" y="292426"/>
            <a:ext cx="7664593" cy="6273148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/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 rtlCol="0"/>
          <a:lstStyle/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850739" y="0"/>
            <a:ext cx="8293260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/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5" name="直線​​コネクタ(S)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84336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 rtlCol="0"/>
          <a:lstStyle/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1" y="0"/>
            <a:ext cx="9143999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/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 rtlCol="0"/>
          <a:lstStyle/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F1DBC0F3-BB10-4F36-85D5-140DFFB233F5}" type="datetime1">
              <a:rPr altLang="ja-JP" lang="ja-JP" noProof="0" smtClean="0"/>
              <a:t>2020/10/25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5245020" y="1"/>
            <a:ext cx="38989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36496" y="339645"/>
            <a:ext cx="366793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234186" y="1507067"/>
            <a:ext cx="3667934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  <p:hf dt="0" ftr="0" hdr="0" sldNum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9D93BC77-B9C0-4D1A-A1F1-8B5215F06F87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0" y="1"/>
            <a:ext cx="38989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4283908" y="339645"/>
            <a:ext cx="366793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4281598" y="1507067"/>
            <a:ext cx="3667934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  <p:hf dt="0" ftr="0" hdr="0" sldNum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850740" y="1"/>
            <a:ext cx="829326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163CE491-4FB6-4E21-BB92-EB2496F4DC68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36496" y="339645"/>
            <a:ext cx="366793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234186" y="1507067"/>
            <a:ext cx="3667934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84336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  <p:hf dt="0" ftr="0" hdr="0" sldNum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1" y="1"/>
            <a:ext cx="9144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AC5B352E-1625-434C-B1DB-AE1072BC6804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タイトル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8" y="339645"/>
            <a:ext cx="366793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5" name="テキスト プレースホルダー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8" y="1507067"/>
            <a:ext cx="3667934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  <p:hf dt="0" ftr="0" hdr="0"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850740" y="0"/>
            <a:ext cx="8293261" cy="6858000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cxnSp>
        <p:nvCxnSpPr>
          <p:cNvPr id="3" name="直線​​コネクタ(S)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84336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1143000" y="5286196"/>
            <a:ext cx="3134531" cy="356462"/>
          </a:xfrm>
        </p:spPr>
        <p:txBody>
          <a:bodyPr lIns="0" numCol="1" rIns="0" rtlCol="0">
            <a:normAutofit/>
          </a:bodyPr>
          <a:lstStyle>
            <a:lvl1pPr indent="0" marL="0">
              <a:buNone/>
              <a:defRPr b="1" baseline="0" cap="all" i="0" spc="225" sz="1350">
                <a:solidFill>
                  <a:schemeClr val="bg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bg1"/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259545" y="292426"/>
            <a:ext cx="4723136" cy="6273148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5485016" y="4418890"/>
            <a:ext cx="2466825" cy="637507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0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タイトル </a:t>
            </a:r>
            <a:br>
              <a:rPr altLang="ja-JP" lang="ja-JP" noProof="0"/>
            </a:br>
            <a:r>
              <a:rPr altLang="ja-JP" lang="ja-JP" noProof="0"/>
              <a:t>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5485016" y="5080792"/>
            <a:ext cx="2466825" cy="14847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4084457" y="292426"/>
            <a:ext cx="4723136" cy="6273148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4418890"/>
            <a:ext cx="3457262" cy="637507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000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タイトルをここに入力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7" y="5080792"/>
            <a:ext cx="3457262" cy="14847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05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294468" y="5080791"/>
            <a:ext cx="3457262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hasCustomPrompt="1" idx="10" sz="quarter" type="pic"/>
          </p:nvPr>
        </p:nvSpPr>
        <p:spPr>
          <a:xfrm>
            <a:off x="0" y="0"/>
            <a:ext cx="9144000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34186" y="4418890"/>
            <a:ext cx="2466825" cy="637507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0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タイトル </a:t>
            </a:r>
            <a:br>
              <a:rPr altLang="ja-JP" lang="ja-JP" noProof="0"/>
            </a:br>
            <a:r>
              <a:rPr altLang="ja-JP" lang="ja-JP" noProof="0"/>
              <a:t>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234187" y="5080792"/>
            <a:ext cx="2466825" cy="14847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とキャプション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0" y="0"/>
            <a:ext cx="9144000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429001"/>
            <a:ext cx="3457262" cy="637507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0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タイトルをここに入力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7" y="4090903"/>
            <a:ext cx="3457262" cy="14847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1" name="直線​​コネクタ(S)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628650" y="6356351"/>
            <a:ext cx="2057400" cy="365125"/>
          </a:xfrm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4B7EE051-157F-4817-9AAD-F9B0E4493136}" type="datetime1">
              <a:rPr altLang="ja-JP" lang="en-US" noProof="0" smtClean="0"/>
              <a:pPr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766459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長方形:角丸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294467" y="2294008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348511" y="236635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57" name="長方形:角丸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294467" y="3519693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hasCustomPrompt="1" idx="14" sz="quarter" type="pic"/>
          </p:nvPr>
        </p:nvSpPr>
        <p:spPr>
          <a:xfrm>
            <a:off x="348511" y="3592038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1" name="長方形:角丸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294467" y="4784289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348511" y="485663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8" name="長方形:角丸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4204163" y="2294008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hasCustomPrompt="1" idx="21" sz="quarter" type="pic"/>
          </p:nvPr>
        </p:nvSpPr>
        <p:spPr>
          <a:xfrm>
            <a:off x="4262289" y="236635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0" name="長方形:角丸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4208244" y="3519693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hasCustomPrompt="1" idx="22" sz="quarter" type="pic"/>
          </p:nvPr>
        </p:nvSpPr>
        <p:spPr>
          <a:xfrm>
            <a:off x="4262289" y="3592038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2" name="長方形:角丸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4208244" y="4784289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hasCustomPrompt="1" idx="23" sz="quarter" type="pic"/>
          </p:nvPr>
        </p:nvSpPr>
        <p:spPr>
          <a:xfrm>
            <a:off x="4262289" y="485663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hasCustomPrompt="1" idx="25" sz="quarter" type="body"/>
          </p:nvPr>
        </p:nvSpPr>
        <p:spPr>
          <a:xfrm>
            <a:off x="916929" y="2512452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hasCustomPrompt="1" idx="26" type="body"/>
          </p:nvPr>
        </p:nvSpPr>
        <p:spPr>
          <a:xfrm>
            <a:off x="916928" y="2265593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hasCustomPrompt="1" idx="27" sz="quarter" type="body"/>
          </p:nvPr>
        </p:nvSpPr>
        <p:spPr>
          <a:xfrm>
            <a:off x="916929" y="3745507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hasCustomPrompt="1" idx="28" type="body"/>
          </p:nvPr>
        </p:nvSpPr>
        <p:spPr>
          <a:xfrm>
            <a:off x="916928" y="3498648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hasCustomPrompt="1" idx="29" sz="quarter" type="body"/>
          </p:nvPr>
        </p:nvSpPr>
        <p:spPr>
          <a:xfrm>
            <a:off x="916929" y="5006271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hasCustomPrompt="1" idx="30" type="body"/>
          </p:nvPr>
        </p:nvSpPr>
        <p:spPr>
          <a:xfrm>
            <a:off x="916928" y="4759412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hasCustomPrompt="1" idx="33" sz="quarter" type="body"/>
          </p:nvPr>
        </p:nvSpPr>
        <p:spPr>
          <a:xfrm>
            <a:off x="4875331" y="2512452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hasCustomPrompt="1" idx="34" type="body"/>
          </p:nvPr>
        </p:nvSpPr>
        <p:spPr>
          <a:xfrm>
            <a:off x="4875331" y="2265593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hasCustomPrompt="1" idx="35" sz="quarter" type="body"/>
          </p:nvPr>
        </p:nvSpPr>
        <p:spPr>
          <a:xfrm>
            <a:off x="4875331" y="3745507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hasCustomPrompt="1" idx="36" type="body"/>
          </p:nvPr>
        </p:nvSpPr>
        <p:spPr>
          <a:xfrm>
            <a:off x="4875331" y="3498648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hasCustomPrompt="1" idx="37" sz="quarter" type="body"/>
          </p:nvPr>
        </p:nvSpPr>
        <p:spPr>
          <a:xfrm>
            <a:off x="4875331" y="5006271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hasCustomPrompt="1" idx="38" type="body"/>
          </p:nvPr>
        </p:nvSpPr>
        <p:spPr>
          <a:xfrm>
            <a:off x="4875331" y="4759412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cxnSp>
        <p:nvCxnSpPr>
          <p:cNvPr id="42" name="直線​​コネクタ(S)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  <p:hf dt="0" ftr="0" hdr="0" sldNum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628650" y="6356351"/>
            <a:ext cx="2057400" cy="365125"/>
          </a:xfrm>
        </p:spPr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977635D1-7B62-4920-982A-AB5302C87FCA}" type="datetime1">
              <a:rPr altLang="ja-JP" lang="en-US" noProof="0" smtClean="0"/>
              <a:pPr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294467" y="1405468"/>
            <a:ext cx="8526801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長方形:角丸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294467" y="2356447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348512" y="2428792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57" name="長方形:角丸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294467" y="3582132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hasCustomPrompt="1" idx="14" sz="quarter" type="pic"/>
          </p:nvPr>
        </p:nvSpPr>
        <p:spPr>
          <a:xfrm>
            <a:off x="348512" y="3654477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1" name="長方形:角丸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294467" y="4846728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348512" y="491907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8" name="長方形:角丸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4854436" y="2356447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hasCustomPrompt="1" idx="21" sz="quarter" type="pic"/>
          </p:nvPr>
        </p:nvSpPr>
        <p:spPr>
          <a:xfrm>
            <a:off x="4908481" y="2428792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0" name="長方形:角丸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4854436" y="3582132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hasCustomPrompt="1" idx="22" sz="quarter" type="pic"/>
          </p:nvPr>
        </p:nvSpPr>
        <p:spPr>
          <a:xfrm>
            <a:off x="4908481" y="3654477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2" name="長方形:角丸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4854436" y="4846728"/>
            <a:ext cx="380211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rtl="0"/>
            <a:endParaRPr altLang="ja-JP" lang="ja-JP" noProof="0" sz="135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hasCustomPrompt="1" idx="23" sz="quarter" type="pic"/>
          </p:nvPr>
        </p:nvSpPr>
        <p:spPr>
          <a:xfrm>
            <a:off x="4908481" y="491907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hasCustomPrompt="1" idx="25" sz="quarter" type="body"/>
          </p:nvPr>
        </p:nvSpPr>
        <p:spPr>
          <a:xfrm>
            <a:off x="910397" y="2574891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hasCustomPrompt="1" idx="26" type="body"/>
          </p:nvPr>
        </p:nvSpPr>
        <p:spPr>
          <a:xfrm>
            <a:off x="910397" y="2328032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hasCustomPrompt="1" idx="27" sz="quarter" type="body"/>
          </p:nvPr>
        </p:nvSpPr>
        <p:spPr>
          <a:xfrm>
            <a:off x="910397" y="3807946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hasCustomPrompt="1" idx="28" type="body"/>
          </p:nvPr>
        </p:nvSpPr>
        <p:spPr>
          <a:xfrm>
            <a:off x="910397" y="3561087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hasCustomPrompt="1" idx="29" sz="quarter" type="body"/>
          </p:nvPr>
        </p:nvSpPr>
        <p:spPr>
          <a:xfrm>
            <a:off x="910397" y="5068710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hasCustomPrompt="1" idx="30" type="body"/>
          </p:nvPr>
        </p:nvSpPr>
        <p:spPr>
          <a:xfrm>
            <a:off x="910397" y="4821851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hasCustomPrompt="1" idx="33" sz="quarter" type="body"/>
          </p:nvPr>
        </p:nvSpPr>
        <p:spPr>
          <a:xfrm>
            <a:off x="5519074" y="2574891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hasCustomPrompt="1" idx="34" type="body"/>
          </p:nvPr>
        </p:nvSpPr>
        <p:spPr>
          <a:xfrm>
            <a:off x="5519073" y="2328032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hasCustomPrompt="1" idx="35" sz="quarter" type="body"/>
          </p:nvPr>
        </p:nvSpPr>
        <p:spPr>
          <a:xfrm>
            <a:off x="5519074" y="3807946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hasCustomPrompt="1" idx="36" type="body"/>
          </p:nvPr>
        </p:nvSpPr>
        <p:spPr>
          <a:xfrm>
            <a:off x="5519073" y="3561087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hasCustomPrompt="1" idx="37" sz="quarter" type="body"/>
          </p:nvPr>
        </p:nvSpPr>
        <p:spPr>
          <a:xfrm>
            <a:off x="5519074" y="5068710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hasCustomPrompt="1" idx="38" type="body"/>
          </p:nvPr>
        </p:nvSpPr>
        <p:spPr>
          <a:xfrm>
            <a:off x="5519073" y="4821851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図プレースホルダー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hasCustomPrompt="1" idx="41" sz="quarter" type="pic"/>
          </p:nvPr>
        </p:nvSpPr>
        <p:spPr>
          <a:xfrm>
            <a:off x="1" y="0"/>
            <a:ext cx="9143999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628650" y="6356351"/>
            <a:ext cx="2057400" cy="365125"/>
          </a:xfrm>
        </p:spPr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BCA198B6-D363-41ED-B86D-B0B112779C93}" type="datetime1">
              <a:rPr altLang="ja-JP" lang="en-US" noProof="0" smtClean="0"/>
              <a:t>10/25/2020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36496" y="339645"/>
            <a:ext cx="7584773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1298172" y="236635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hasCustomPrompt="1" idx="14" sz="quarter" type="pic"/>
          </p:nvPr>
        </p:nvSpPr>
        <p:spPr>
          <a:xfrm>
            <a:off x="1298172" y="3592038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1298172" y="485663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hasCustomPrompt="1" idx="21" sz="quarter" type="pic"/>
          </p:nvPr>
        </p:nvSpPr>
        <p:spPr>
          <a:xfrm>
            <a:off x="5211950" y="2366353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hasCustomPrompt="1" idx="22" sz="quarter" type="pic"/>
          </p:nvPr>
        </p:nvSpPr>
        <p:spPr>
          <a:xfrm>
            <a:off x="5211950" y="3592038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hasCustomPrompt="1" idx="23" sz="quarter" type="pic"/>
          </p:nvPr>
        </p:nvSpPr>
        <p:spPr>
          <a:xfrm>
            <a:off x="5211950" y="485663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hasCustomPrompt="1" idx="25" sz="quarter" type="body"/>
          </p:nvPr>
        </p:nvSpPr>
        <p:spPr>
          <a:xfrm>
            <a:off x="1866589" y="2512452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hasCustomPrompt="1" idx="26" type="body"/>
          </p:nvPr>
        </p:nvSpPr>
        <p:spPr>
          <a:xfrm>
            <a:off x="1866588" y="2265593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hasCustomPrompt="1" idx="27" sz="quarter" type="body"/>
          </p:nvPr>
        </p:nvSpPr>
        <p:spPr>
          <a:xfrm>
            <a:off x="1866589" y="3745507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hasCustomPrompt="1" idx="28" type="body"/>
          </p:nvPr>
        </p:nvSpPr>
        <p:spPr>
          <a:xfrm>
            <a:off x="1866588" y="3498648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hasCustomPrompt="1" idx="29" sz="quarter" type="body"/>
          </p:nvPr>
        </p:nvSpPr>
        <p:spPr>
          <a:xfrm>
            <a:off x="1866589" y="5006271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hasCustomPrompt="1" idx="30" type="body"/>
          </p:nvPr>
        </p:nvSpPr>
        <p:spPr>
          <a:xfrm>
            <a:off x="1866588" y="4759412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hasCustomPrompt="1" idx="33" sz="quarter" type="body"/>
          </p:nvPr>
        </p:nvSpPr>
        <p:spPr>
          <a:xfrm>
            <a:off x="5824992" y="2512452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hasCustomPrompt="1" idx="34" type="body"/>
          </p:nvPr>
        </p:nvSpPr>
        <p:spPr>
          <a:xfrm>
            <a:off x="5824991" y="2265593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hasCustomPrompt="1" idx="35" sz="quarter" type="body"/>
          </p:nvPr>
        </p:nvSpPr>
        <p:spPr>
          <a:xfrm>
            <a:off x="5824992" y="3745507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hasCustomPrompt="1" idx="36" type="body"/>
          </p:nvPr>
        </p:nvSpPr>
        <p:spPr>
          <a:xfrm>
            <a:off x="5824991" y="3498648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hasCustomPrompt="1" idx="37" sz="quarter" type="body"/>
          </p:nvPr>
        </p:nvSpPr>
        <p:spPr>
          <a:xfrm>
            <a:off x="5824992" y="5006271"/>
            <a:ext cx="2996276" cy="426685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hasCustomPrompt="1" idx="38" type="body"/>
          </p:nvPr>
        </p:nvSpPr>
        <p:spPr>
          <a:xfrm>
            <a:off x="5824991" y="4759412"/>
            <a:ext cx="2996277" cy="365095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cxnSp>
        <p:nvCxnSpPr>
          <p:cNvPr id="41" name="直線​​コネクタ(S)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  <p:hf dt="0" ftr="0" hdr="0" sldNum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図プレースホルダー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hasCustomPrompt="1" idx="41" sz="quarter" type="pic"/>
          </p:nvPr>
        </p:nvSpPr>
        <p:spPr>
          <a:xfrm>
            <a:off x="1" y="0"/>
            <a:ext cx="9143999" cy="6858000"/>
          </a:xfrm>
          <a:custGeom>
            <a:avLst/>
            <a:gdLst>
              <a:gd fmla="*/ 0 w 6096000" name="connsiteX0"/>
              <a:gd fmla="*/ 0 h 6858000" name="connsiteY0"/>
              <a:gd fmla="*/ 6096000 w 6096000" name="connsiteX1"/>
              <a:gd fmla="*/ 0 h 6858000" name="connsiteY1"/>
              <a:gd fmla="*/ 6096000 w 6096000" name="connsiteX2"/>
              <a:gd fmla="*/ 6858000 h 6858000" name="connsiteY2"/>
              <a:gd fmla="*/ 0 w 6096000" name="connsiteX3"/>
              <a:gd fmla="*/ 6858000 h 6858000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6858000" w="6096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anchor="ctr" numCol="1" rtlCol="0" wrap="square">
            <a:noAutofit/>
          </a:bodyPr>
          <a:lstStyle>
            <a:lvl1pPr algn="ctr"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628650" y="6356351"/>
            <a:ext cx="2057400" cy="365125"/>
          </a:xfrm>
        </p:spPr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A377EF30-6CE8-42FA-8282-80452937FA03}" type="datetime1">
              <a:rPr altLang="ja-JP" lang="ja-JP" noProof="0" smtClean="0"/>
              <a:t>2020/10/25</a:t>
            </a:fld>
            <a:endParaRPr altLang="ja-JP" lang="ja-JP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>
          <a:xfrm>
            <a:off x="3028950" y="6356351"/>
            <a:ext cx="3086100" cy="365125"/>
          </a:xfrm>
        </p:spPr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>
          <a:xfrm>
            <a:off x="6457950" y="6356351"/>
            <a:ext cx="2057400" cy="365125"/>
          </a:xfrm>
        </p:spPr>
        <p:txBody>
          <a:bodyPr numCol="1" rtlCol="0"/>
          <a:lstStyle>
            <a:lvl1pPr>
              <a:defRPr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noProof="0" smtClean="0"/>
              <a:pPr/>
              <a:t>‹#›</a:t>
            </a:fld>
            <a:endParaRPr altLang="ja-JP" lang="ja-JP" noProof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294467" y="2038081"/>
            <a:ext cx="8526801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hasCustomPrompt="1" idx="13" sz="quarter" type="pic"/>
          </p:nvPr>
        </p:nvSpPr>
        <p:spPr>
          <a:xfrm>
            <a:off x="348512" y="221546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58" name="図プレースホルダー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hasCustomPrompt="1" idx="14" sz="quarter" type="pic"/>
          </p:nvPr>
        </p:nvSpPr>
        <p:spPr>
          <a:xfrm>
            <a:off x="348512" y="3441149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62" name="図プレースホルダー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348512" y="4705745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99" name="図プレースホルダー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hasCustomPrompt="1" idx="21" sz="quarter" type="pic"/>
          </p:nvPr>
        </p:nvSpPr>
        <p:spPr>
          <a:xfrm>
            <a:off x="4908481" y="2215464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1" name="図プレースホルダー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hasCustomPrompt="1" idx="22" sz="quarter" type="pic"/>
          </p:nvPr>
        </p:nvSpPr>
        <p:spPr>
          <a:xfrm>
            <a:off x="4908481" y="3441149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3" name="図プレースホルダー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hasCustomPrompt="1" idx="23" sz="quarter" type="pic"/>
          </p:nvPr>
        </p:nvSpPr>
        <p:spPr>
          <a:xfrm>
            <a:off x="4908481" y="4705745"/>
            <a:ext cx="277458" cy="368788"/>
          </a:xfrm>
        </p:spPr>
        <p:txBody>
          <a:bodyPr anchor="ctr" numCol="1" rtlCol="0">
            <a:normAutofit/>
          </a:bodyPr>
          <a:lstStyle>
            <a:lvl1pPr algn="ctr" indent="0" marL="0">
              <a:buNone/>
              <a:defRPr sz="6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107" name="テキスト プレースホルダー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hasCustomPrompt="1" idx="25" sz="quarter" type="body"/>
          </p:nvPr>
        </p:nvSpPr>
        <p:spPr>
          <a:xfrm>
            <a:off x="910397" y="2361563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09" name="テキスト プレースホルダー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hasCustomPrompt="1" idx="26" type="body"/>
          </p:nvPr>
        </p:nvSpPr>
        <p:spPr>
          <a:xfrm>
            <a:off x="910397" y="2114704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0" name="テキスト プレースホルダー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hasCustomPrompt="1" idx="27" sz="quarter" type="body"/>
          </p:nvPr>
        </p:nvSpPr>
        <p:spPr>
          <a:xfrm>
            <a:off x="910397" y="3594618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1" name="テキスト プレースホルダー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hasCustomPrompt="1" idx="28" type="body"/>
          </p:nvPr>
        </p:nvSpPr>
        <p:spPr>
          <a:xfrm>
            <a:off x="910397" y="3347759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2" name="テキスト プレースホルダー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hasCustomPrompt="1" idx="29" sz="quarter" type="body"/>
          </p:nvPr>
        </p:nvSpPr>
        <p:spPr>
          <a:xfrm>
            <a:off x="910397" y="4855382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13" name="テキスト プレースホルダー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hasCustomPrompt="1" idx="30" type="body"/>
          </p:nvPr>
        </p:nvSpPr>
        <p:spPr>
          <a:xfrm>
            <a:off x="910397" y="4608523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4" name="テキスト プレースホルダー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hasCustomPrompt="1" idx="33" sz="quarter" type="body"/>
          </p:nvPr>
        </p:nvSpPr>
        <p:spPr>
          <a:xfrm>
            <a:off x="5519074" y="2361563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5" name="テキスト プレースホルダー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hasCustomPrompt="1" idx="34" type="body"/>
          </p:nvPr>
        </p:nvSpPr>
        <p:spPr>
          <a:xfrm>
            <a:off x="5519073" y="2114704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6" name="テキスト プレースホルダー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hasCustomPrompt="1" idx="35" sz="quarter" type="body"/>
          </p:nvPr>
        </p:nvSpPr>
        <p:spPr>
          <a:xfrm>
            <a:off x="5519074" y="3594618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7" name="テキスト プレースホルダー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hasCustomPrompt="1" idx="36" type="body"/>
          </p:nvPr>
        </p:nvSpPr>
        <p:spPr>
          <a:xfrm>
            <a:off x="5519073" y="3347759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8" name="テキスト プレースホルダー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hasCustomPrompt="1" idx="37" sz="quarter" type="body"/>
          </p:nvPr>
        </p:nvSpPr>
        <p:spPr>
          <a:xfrm>
            <a:off x="5519074" y="4855382"/>
            <a:ext cx="3308778" cy="365077"/>
          </a:xfrm>
        </p:spPr>
        <p:txBody>
          <a:bodyPr anchor="t" lIns="0" numCol="1" rIns="0" rtlCol="0">
            <a:noAutofit/>
          </a:bodyPr>
          <a:lstStyle>
            <a:lvl1pPr indent="0" marL="0">
              <a:lnSpc>
                <a:spcPct val="100000"/>
              </a:lnSpc>
              <a:buNone/>
              <a:defRPr sz="10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2pPr>
            <a:lvl3pPr indent="0" marL="6858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3pPr>
            <a:lvl4pPr indent="0" marL="10287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4pPr>
            <a:lvl5pPr indent="0" marL="1371600">
              <a:lnSpc>
                <a:spcPct val="100000"/>
              </a:lnSpc>
              <a:buNone/>
              <a:defRPr sz="675">
                <a:solidFill>
                  <a:schemeClr val="tx1"/>
                </a:solidFill>
                <a:latin charset="0" panose="020B0504020101020102" pitchFamily="34" typeface="Speak Pro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sp>
        <p:nvSpPr>
          <p:cNvPr id="129" name="テキスト プレースホルダー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hasCustomPrompt="1" idx="38" type="body"/>
          </p:nvPr>
        </p:nvSpPr>
        <p:spPr>
          <a:xfrm>
            <a:off x="5519073" y="4608523"/>
            <a:ext cx="3308779" cy="312380"/>
          </a:xfrm>
        </p:spPr>
        <p:txBody>
          <a:bodyPr anchor="b" lIns="0" numCol="1" rtlCol="0">
            <a:noAutofit/>
          </a:bodyPr>
          <a:lstStyle>
            <a:lvl1pPr indent="0" marL="0">
              <a:buNone/>
              <a:defRPr b="1" baseline="0" cap="all" sz="135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</p:txBody>
      </p:sp>
      <p:cxnSp>
        <p:nvCxnSpPr>
          <p:cNvPr id="79" name="直線​​コネクタ(S)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  <p:hf dt="0" ftr="0" hdr="0" sldNum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_1">
  <p:cSld name="1_タイトルとコンテンツ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>
              <a:spcBef>
                <a:spcPts val="0"/>
              </a:spcBef>
              <a:buNone/>
              <a:defRPr b="0" cap="none" i="0" strike="noStrike" sz="9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ctrTitle"/>
          </p:nvPr>
        </p:nvSpPr>
        <p:spPr>
          <a:xfrm>
            <a:off x="1220491" y="339645"/>
            <a:ext cx="7600777" cy="100255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0" numCol="1" rIns="0" spcFirstLastPara="1" tIns="4570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375"/>
              <a:buFont typeface="Arial"/>
              <a:buNone/>
              <a:defRPr b="0" cap="none" i="0" sz="3375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idx="1" type="body"/>
          </p:nvPr>
        </p:nvSpPr>
        <p:spPr>
          <a:xfrm>
            <a:off x="1220492" y="1507067"/>
            <a:ext cx="7600778" cy="484928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numCol="1" rIns="0" spcFirstLastPara="1" tIns="45700" wrap="square">
            <a:normAutofit/>
          </a:bodyPr>
          <a:lstStyle>
            <a:lvl1pPr algn="l" indent="-228600" lvl="0" marL="45720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algn="l" indent="-228600" lvl="1" marL="91440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algn="l" indent="-228600" lvl="2" marL="137160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algn="l" indent="-228600" lvl="3" marL="182880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algn="l" indent="-228600" lvl="4" marL="228600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7" name="Google Shape;37;p34"/>
          <p:cNvCxnSpPr/>
          <p:nvPr/>
        </p:nvCxnSpPr>
        <p:spPr>
          <a:xfrm>
            <a:off x="294467" y="1342197"/>
            <a:ext cx="0" cy="0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solid"/>
            <a:miter lim="800000"/>
            <a:headEnd len="sm" type="none" w="sm"/>
            <a:tailEnd len="sm" type="none" w="sm"/>
          </a:ln>
        </p:spPr>
      </p:cxnSp>
      <p:cxnSp>
        <p:nvCxnSpPr>
          <p:cNvPr id="38" name="Google Shape;38;p34"/>
          <p:cNvCxnSpPr/>
          <p:nvPr/>
        </p:nvCxnSpPr>
        <p:spPr>
          <a:xfrm>
            <a:off x="850739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type="none" w="sm"/>
            <a:tailEnd len="sm" type="none" w="sm"/>
          </a:ln>
        </p:spPr>
      </p:cxnSp>
    </p:spTree>
    <p:extLst>
      <p:ext uri="{BB962C8B-B14F-4D97-AF65-F5344CB8AC3E}">
        <p14:creationId xmlns:p14="http://schemas.microsoft.com/office/powerpoint/2010/main" val="52904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プレゼンテーションのタイトル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hasCustomPrompt="1" idx="10" sz="quarter" type="pic"/>
          </p:nvPr>
        </p:nvSpPr>
        <p:spPr>
          <a:xfrm>
            <a:off x="0" y="0"/>
            <a:ext cx="9144001" cy="6858000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/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hasCustomPrompt="1" idx="13" type="body"/>
          </p:nvPr>
        </p:nvSpPr>
        <p:spPr>
          <a:xfrm>
            <a:off x="1143000" y="5286196"/>
            <a:ext cx="3134531" cy="356462"/>
          </a:xfrm>
        </p:spPr>
        <p:txBody>
          <a:bodyPr lIns="0" numCol="1" rIns="0" rtlCol="0">
            <a:normAutofit/>
          </a:bodyPr>
          <a:lstStyle>
            <a:lvl1pPr indent="0" marL="0">
              <a:buNone/>
              <a:defRPr b="1" baseline="0" cap="all" i="0" spc="225" sz="1350">
                <a:solidFill>
                  <a:schemeClr val="bg1"/>
                </a:solidFill>
                <a:latin charset="0" panose="020B0504020101020102" pitchFamily="34" typeface="Speak Pro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altLang="ja-JP" lang="ja-JP" noProof="0"/>
              <a:t>サブタイトルをここに入力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15790"/>
            <a:ext cx="3134532" cy="2387600"/>
          </a:xfrm>
        </p:spPr>
        <p:txBody>
          <a:bodyPr anchor="b" lIns="0" numCol="1" rIns="0" rtlCol="0">
            <a:normAutofit/>
          </a:bodyPr>
          <a:lstStyle>
            <a:lvl1pPr algn="l">
              <a:defRPr b="0" baseline="0" cap="all" i="0" sz="3600">
                <a:solidFill>
                  <a:schemeClr val="bg1"/>
                </a:solidFill>
                <a:latin charset="0" panose="02020303050505020204" pitchFamily="18" typeface="Sagona ExtraLight"/>
              </a:defRPr>
            </a:lvl1pPr>
          </a:lstStyle>
          <a:p>
            <a:pPr rtl="0"/>
            <a:r>
              <a:rPr altLang="ja-JP" lang="ja-JP" noProof="0"/>
              <a:t>マスター タイトルの書式設定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4FFD6793-CEF2-4465-A79F-40B9917821CE}" type="datetime1">
              <a:rPr altLang="ja-JP" lang="ja-JP" smtClean="0"/>
              <a:t>2020/10/25</a:t>
            </a:fld>
            <a:endParaRPr altLang="ja-JP" lang="ja-JP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smtClean="0"/>
              <a:pPr/>
              <a:t>‹#›</a:t>
            </a:fld>
            <a:endParaRPr altLang="ja-JP"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20491" y="339645"/>
            <a:ext cx="7600777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220492" y="1507067"/>
            <a:ext cx="7600778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BD8F9823-6490-41DF-B6D3-D0A52CB758C8}" type="datetime1">
              <a:rPr altLang="ja-JP" lang="ja-JP" smtClean="0"/>
              <a:pPr/>
              <a:t>2020/10/25</a:t>
            </a:fld>
            <a:endParaRPr altLang="ja-JP" dirty="0" lang="ja-JP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smtClean="0"/>
              <a:pPr/>
              <a:t>‹#›</a:t>
            </a:fld>
            <a:endParaRPr altLang="ja-JP"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8" y="339645"/>
            <a:ext cx="7586414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8" y="1507067"/>
            <a:ext cx="7586416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829326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ADC58A07-8106-4370-85CA-F66E1E46183B}" type="datetime1">
              <a:rPr altLang="ja-JP" lang="ja-JP" smtClean="0"/>
              <a:t>2020/10/25</a:t>
            </a:fld>
            <a:endParaRPr altLang="ja-JP" lang="ja-JP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smtClean="0"/>
              <a:pPr/>
              <a:t>‹#›</a:t>
            </a:fld>
            <a:endParaRPr altLang="ja-JP"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accent4">
                    <a:lumMod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8" y="1507067"/>
            <a:ext cx="8526803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294467" y="1405468"/>
            <a:ext cx="8526801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1" y="-1"/>
            <a:ext cx="9144000" cy="6857999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A84E7DF6-22EE-4DD5-9163-81B0E8A9B865}" type="datetime1">
              <a:rPr altLang="ja-JP" lang="ja-JP" smtClean="0"/>
              <a:t>2020/10/25</a:t>
            </a:fld>
            <a:endParaRPr altLang="ja-JP" lang="ja-JP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smtClean="0"/>
              <a:pPr/>
              <a:t>‹#›</a:t>
            </a:fld>
            <a:endParaRPr altLang="ja-JP"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1220491" y="339645"/>
            <a:ext cx="7600777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1220492" y="1507067"/>
            <a:ext cx="7600778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85073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hasCustomPrompt="1" idx="15" sz="quarter" type="pic"/>
          </p:nvPr>
        </p:nvSpPr>
        <p:spPr>
          <a:xfrm>
            <a:off x="1" y="-1"/>
            <a:ext cx="9144000" cy="6857999"/>
          </a:xfrm>
          <a:custGeom>
            <a:avLst/>
            <a:gdLst>
              <a:gd fmla="*/ 0 w 5822209" name="connsiteX0"/>
              <a:gd fmla="*/ 0 h 4427316" name="connsiteY0"/>
              <a:gd fmla="*/ 5822209 w 5822209" name="connsiteX1"/>
              <a:gd fmla="*/ 0 h 4427316" name="connsiteY1"/>
              <a:gd fmla="*/ 5822209 w 5822209" name="connsiteX2"/>
              <a:gd fmla="*/ 4427316 h 4427316" name="connsiteY2"/>
              <a:gd fmla="*/ 0 w 5822209" name="connsiteX3"/>
              <a:gd fmla="*/ 4427316 h 4427316" name="connsiteY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b="b" l="l" r="r" t="t"/>
            <a:pathLst>
              <a:path h="4427316" w="5822209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numCol="1" rtlCol="0" wrap="square">
            <a:noAutofit/>
          </a:bodyPr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アイコンをクリックして画像を追加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C0C9CE5E-E402-4A55-B1D5-42C578514DA6}" type="datetime1">
              <a:rPr altLang="ja-JP" lang="ja-JP" smtClean="0"/>
              <a:t>2020/10/25</a:t>
            </a:fld>
            <a:endParaRPr altLang="ja-JP" lang="ja-JP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 rtlCol="0"/>
          <a:lstStyle>
            <a:lvl1pPr>
              <a:defRPr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31FEFF75-79D2-EE46-877B-299D1510E681}" type="slidenum">
              <a:rPr altLang="ja-JP" lang="en-US" smtClean="0"/>
              <a:pPr/>
              <a:t>‹#›</a:t>
            </a:fld>
            <a:endParaRPr altLang="ja-JP"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hasCustomPrompt="1" type="ctrTitle"/>
          </p:nvPr>
        </p:nvSpPr>
        <p:spPr>
          <a:xfrm>
            <a:off x="294467" y="339645"/>
            <a:ext cx="8526801" cy="1002552"/>
          </a:xfrm>
        </p:spPr>
        <p:txBody>
          <a:bodyPr anchor="b" lIns="0" numCol="1" rIns="0" rtlCol="0">
            <a:noAutofit/>
          </a:bodyPr>
          <a:lstStyle>
            <a:lvl1pPr algn="l">
              <a:defRPr b="0" baseline="0" cap="all" i="0" sz="3375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pPr rtl="0"/>
            <a:r>
              <a:rPr altLang="ja-JP" lang="ja-JP" noProof="0"/>
              <a:t>ここにタイトルを入力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hasCustomPrompt="1" idx="14" sz="quarter" type="body"/>
          </p:nvPr>
        </p:nvSpPr>
        <p:spPr>
          <a:xfrm>
            <a:off x="294468" y="1507067"/>
            <a:ext cx="8526803" cy="4849283"/>
          </a:xfrm>
        </p:spPr>
        <p:txBody>
          <a:bodyPr anchor="t" lIns="0" numCol="1" rIns="0" rtlCol="0">
            <a:normAutofit/>
          </a:bodyPr>
          <a:lstStyle>
            <a:lvl1pPr indent="0" marL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  <a:lvl2pPr indent="0" marL="3429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2pPr>
            <a:lvl3pPr indent="0" marL="6858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3pPr>
            <a:lvl4pPr indent="0" marL="10287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4pPr>
            <a:lvl5pPr indent="0" marL="137160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5pPr>
          </a:lstStyle>
          <a:p>
            <a:pPr lvl="0" rtl="0"/>
            <a:r>
              <a:rPr altLang="ja-JP" lang="ja-JP" noProof="0"/>
              <a:t>クリックしてマスター テキストのスタイルを編集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294467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  <p:hf dt="0" ftr="0" hdr="0" sldNum="0"/>
</p:sldLayout>
</file>

<file path=ppt/slideMasters/_rels/slideMaster1.xml.rels><?xml version="1.0" encoding="UTF-8" standalone="yes"?><Relationships xmlns="http://schemas.openxmlformats.org/package/2006/relationships"><Relationship Id="rId39" Target="../slideLayouts/slideLayout38.xml" Type="http://schemas.openxmlformats.org/officeDocument/2006/relationships/slideLayout"/><Relationship Id="rId38" Target="../slideLayouts/slideLayout37.xml" Type="http://schemas.openxmlformats.org/officeDocument/2006/relationships/slideLayout"/><Relationship Id="rId37" Target="../slideLayouts/slideLayout36.xml" Type="http://schemas.openxmlformats.org/officeDocument/2006/relationships/slideLayout"/><Relationship Id="rId36" Target="../slideLayouts/slideLayout35.xml" Type="http://schemas.openxmlformats.org/officeDocument/2006/relationships/slideLayout"/><Relationship Id="rId35" Target="../slideLayouts/slideLayout34.xml" Type="http://schemas.openxmlformats.org/officeDocument/2006/relationships/slideLayout"/><Relationship Id="rId34" Target="../slideLayouts/slideLayout33.xml" Type="http://schemas.openxmlformats.org/officeDocument/2006/relationships/slideLayout"/><Relationship Id="rId33" Target="../slideLayouts/slideLayout32.xml" Type="http://schemas.openxmlformats.org/officeDocument/2006/relationships/slideLayout"/><Relationship Id="rId32" Target="../slideLayouts/slideLayout31.xml" Type="http://schemas.openxmlformats.org/officeDocument/2006/relationships/slideLayout"/><Relationship Id="rId31" Target="../slideLayouts/slideLayout30.xml" Type="http://schemas.openxmlformats.org/officeDocument/2006/relationships/slideLayout"/><Relationship Id="rId30" Target="../slideLayouts/slideLayout29.xml" Type="http://schemas.openxmlformats.org/officeDocument/2006/relationships/slideLayout"/><Relationship Id="rId27" Target="../slideLayouts/slideLayout26.xml" Type="http://schemas.openxmlformats.org/officeDocument/2006/relationships/slideLayout"/><Relationship Id="rId26" Target="../slideLayouts/slideLayout25.xml" Type="http://schemas.openxmlformats.org/officeDocument/2006/relationships/slideLayout"/><Relationship Id="rId25" Target="../slideLayouts/slideLayout24.xml" Type="http://schemas.openxmlformats.org/officeDocument/2006/relationships/slideLayout"/><Relationship Id="rId24" Target="../slideLayouts/slideLayout23.xml" Type="http://schemas.openxmlformats.org/officeDocument/2006/relationships/slideLayout"/><Relationship Id="rId21" Target="../slideLayouts/slideLayout20.xml" Type="http://schemas.openxmlformats.org/officeDocument/2006/relationships/slideLayout"/><Relationship Id="rId19" Target="../slideLayouts/slideLayout18.xml" Type="http://schemas.openxmlformats.org/officeDocument/2006/relationships/slideLayout"/><Relationship Id="rId20" Target="../slideLayouts/slideLayout19.xml" Type="http://schemas.openxmlformats.org/officeDocument/2006/relationships/slideLayout"/><Relationship Id="rId18" Target="../slideLayouts/slideLayout17.xml" Type="http://schemas.openxmlformats.org/officeDocument/2006/relationships/slideLayout"/><Relationship Id="rId17" Target="../slideLayouts/slideLayout16.xml" Type="http://schemas.openxmlformats.org/officeDocument/2006/relationships/slideLayout"/><Relationship Id="rId16" Target="../slideLayouts/slideLayout15.xml" Type="http://schemas.openxmlformats.org/officeDocument/2006/relationships/slideLayout"/><Relationship Id="rId15" Target="../slideLayouts/slideLayout14.xml" Type="http://schemas.openxmlformats.org/officeDocument/2006/relationships/slideLayout"/><Relationship Id="rId14" Target="../slideLayouts/slideLayout13.xml" Type="http://schemas.openxmlformats.org/officeDocument/2006/relationships/slideLayout"/><Relationship Id="rId13" Target="../slideLayouts/slideLayout12.xml" Type="http://schemas.openxmlformats.org/officeDocument/2006/relationships/slideLayout"/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3" Target="../slideLayouts/slideLayout22.xml" Type="http://schemas.openxmlformats.org/officeDocument/2006/relationships/slideLayout"/><Relationship Id="rId29" Target="../slideLayouts/slideLayout28.xml" Type="http://schemas.openxmlformats.org/officeDocument/2006/relationships/slideLayout"/><Relationship Id="rId2" Target="../slideLayouts/slideLayout1.xml" Type="http://schemas.openxmlformats.org/officeDocument/2006/relationships/slideLayout"/><Relationship Id="rId22" Target="../slideLayouts/slideLayout21.xml" Type="http://schemas.openxmlformats.org/officeDocument/2006/relationships/slideLayout"/><Relationship Id="rId28" Target="../slideLayouts/slideLayout27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pPr rtl="0"/>
            <a:r>
              <a:rPr altLang="ja-JP" lang="ja-JP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 rtl="0"/>
            <a:r>
              <a:rPr altLang="ja-JP" lang="ja-JP" noProof="0"/>
              <a:t>マスター テキストの書式設定</a:t>
            </a:r>
          </a:p>
          <a:p>
            <a:pPr lvl="1" rtl="0"/>
            <a:r>
              <a:rPr altLang="ja-JP" lang="ja-JP" noProof="0"/>
              <a:t>第 </a:t>
            </a:r>
            <a:r>
              <a:rPr altLang="ja-JP" lang="en-US" noProof="0"/>
              <a:t>2 </a:t>
            </a:r>
            <a:r>
              <a:rPr altLang="ja-JP" lang="ja-JP" noProof="0"/>
              <a:t>レベル</a:t>
            </a:r>
          </a:p>
          <a:p>
            <a:pPr lvl="2" rtl="0"/>
            <a:r>
              <a:rPr altLang="ja-JP" lang="ja-JP" noProof="0"/>
              <a:t>第 </a:t>
            </a:r>
            <a:r>
              <a:rPr altLang="ja-JP" lang="en-US" noProof="0"/>
              <a:t>3 </a:t>
            </a:r>
            <a:r>
              <a:rPr altLang="ja-JP" lang="ja-JP" noProof="0"/>
              <a:t>レベル</a:t>
            </a:r>
          </a:p>
          <a:p>
            <a:pPr lvl="3" rtl="0"/>
            <a:r>
              <a:rPr altLang="ja-JP" lang="ja-JP" noProof="0"/>
              <a:t>第 </a:t>
            </a:r>
            <a:r>
              <a:rPr altLang="ja-JP" lang="en-US" noProof="0"/>
              <a:t>4 </a:t>
            </a:r>
            <a:r>
              <a:rPr altLang="ja-JP" lang="ja-JP" noProof="0"/>
              <a:t>レベル</a:t>
            </a:r>
          </a:p>
          <a:p>
            <a:pPr lvl="4" rtl="0"/>
            <a:r>
              <a:rPr altLang="ja-JP" lang="ja-JP" noProof="0"/>
              <a:t>第 </a:t>
            </a:r>
            <a:r>
              <a:rPr altLang="ja-JP" lang="en-US" noProof="0"/>
              <a:t>5 </a:t>
            </a:r>
            <a:r>
              <a:rPr altLang="ja-JP" lang="ja-JP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EB195C50-09D6-48F5-8247-B1FF16755C7B}" type="datetime1">
              <a:rPr altLang="ja-JP" lang="en-US" noProof="0" smtClean="0"/>
              <a:pPr/>
              <a:t>10/25/2020</a:t>
            </a:fld>
            <a:endParaRPr altLang="ja-JP" lang="ja-JP" noProof="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endParaRPr altLang="ja-JP" lang="ja-JP" noProof="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charset="-128" panose="020B0604030504040204" pitchFamily="50" typeface="Meiryo UI"/>
                <a:ea charset="-128" panose="020B0604030504040204" pitchFamily="50" typeface="Meiryo UI"/>
              </a:defRPr>
            </a:lvl1pPr>
          </a:lstStyle>
          <a:p>
            <a:fld id="{62C6627B-E4D5-2947-8E88-B84039729B99}" type="slidenum">
              <a:rPr altLang="ja-JP" lang="en-US" noProof="0" smtClean="0"/>
              <a:pPr/>
              <a:t>‹#›</a:t>
            </a:fld>
            <a:endParaRPr altLang="ja-JP" lang="ja-JP" noProof="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</p:sldLayoutIdLst>
  <p:hf dt="0" ftr="0" hdr="0" sldNum="0"/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kern="1200" kumimoji="1" sz="330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charset="0" panose="020B0604020202020204" pitchFamily="34" typeface="Arial"/>
        <a:buChar char="•"/>
        <a:defRPr kern="1200" kumimoji="1" sz="210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80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50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charset="-128" panose="020B0604030504040204" pitchFamily="50" typeface="Meiryo UI"/>
          <a:ea charset="-128" panose="020B0604030504040204" pitchFamily="50" typeface="Meiryo UI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charset="0" panose="020B0604020202020204" pitchFamily="34" typeface="Arial"/>
        <a:buChar char="•"/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kern="1200" kumimoji="1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38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"/>
          <p:cNvSpPr txBox="1">
            <a:spLocks noGrp="1"/>
          </p:cNvSpPr>
          <p:nvPr>
            <p:ph type="ctrTitle"/>
          </p:nvPr>
        </p:nvSpPr>
        <p:spPr>
          <a:xfrm>
            <a:off x="1003325" y="235450"/>
            <a:ext cx="7848000" cy="7389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0" numCol="1" rIns="0" spcFirstLastPara="1" tIns="45700" wrap="square">
            <a:no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2000"/>
              <a:buFont typeface="Arial"/>
              <a:buNone/>
            </a:pPr>
            <a:r>
              <a:rPr altLang="ja-JP" dirty="0" lang="ja-JP" sz="2000" u="sng">
                <a:latin charset="-128" panose="020B0604030504040204" pitchFamily="50" typeface="Meiryo UI"/>
                <a:ea charset="-128" panose="020B0604030504040204" pitchFamily="50" typeface="Meiryo UI"/>
              </a:rPr>
              <a:t>（参考）JGS活動について</a:t>
            </a:r>
            <a:br>
              <a:rPr altLang="ja-JP" dirty="0" lang="ja-JP" sz="2000" u="sng">
                <a:latin charset="-128" panose="020B0604030504040204" pitchFamily="50" typeface="Meiryo UI"/>
                <a:ea charset="-128" panose="020B0604030504040204" pitchFamily="50" typeface="Meiryo UI"/>
              </a:rPr>
            </a:br>
            <a:r>
              <a:rPr altLang="ja-JP" dirty="0" lang="ja-JP" sz="2000">
                <a:latin charset="-128" panose="020B0604030504040204" pitchFamily="50" typeface="Meiryo UI"/>
                <a:ea charset="-128" panose="020B0604030504040204" pitchFamily="50" typeface="Meiryo UI"/>
              </a:rPr>
              <a:t>　　WEB会議形式の活動に対する所感</a:t>
            </a:r>
            <a:endParaRPr dirty="0" sz="2000">
              <a:latin charset="-128" panose="020B0604030504040204" pitchFamily="50" typeface="Meiryo UI"/>
              <a:ea charset="-128" panose="020B0604030504040204" pitchFamily="50" typeface="Meiryo UI"/>
            </a:endParaRPr>
          </a:p>
        </p:txBody>
      </p:sp>
      <p:sp>
        <p:nvSpPr>
          <p:cNvPr id="461" name="Google Shape;461;p4"/>
          <p:cNvSpPr txBox="1"/>
          <p:nvPr/>
        </p:nvSpPr>
        <p:spPr>
          <a:xfrm>
            <a:off x="969178" y="1519057"/>
            <a:ext cx="7731328" cy="507533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sp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ja-JP" lang="ja-JP" sz="3600" u="sng">
                <a:solidFill>
                  <a:schemeClr val="dk1"/>
                </a:solidFill>
                <a:latin charset="-128" panose="020B0604030504040204" pitchFamily="50" typeface="Meiryo UI"/>
                <a:ea charset="-128" panose="020B0604030504040204" pitchFamily="50" typeface="Meiryo UI"/>
                <a:cs typeface="Arial"/>
                <a:sym typeface="Arial"/>
              </a:rPr>
              <a:t>活動環境の確保</a:t>
            </a:r>
            <a:endParaRPr sz="3100">
              <a:solidFill>
                <a:schemeClr val="dk1"/>
              </a:solidFill>
              <a:latin charset="-128" panose="020B0604030504040204" pitchFamily="50" typeface="Meiryo UI"/>
              <a:ea charset="-128" panose="020B0604030504040204" pitchFamily="50" typeface="Meiryo UI"/>
              <a:cs typeface="Arial"/>
              <a:sym typeface="Arial"/>
            </a:endParaRP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none">
                <a:solidFill>
                  <a:schemeClr val="dk1"/>
                </a:solidFill>
                <a:latin typeface="Meiryo UI"/>
              </a:rPr>
              <a:t>・Web会議に必要なツールを</a:t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none">
                <a:solidFill>
                  <a:schemeClr val="dk1"/>
                </a:solidFill>
                <a:latin typeface="Meiryo UI"/>
              </a:rPr>
              <a:t>　社内ネットワークから利用</a:t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sng">
                <a:solidFill>
                  <a:schemeClr val="dk1"/>
                </a:solidFill>
                <a:latin typeface="Meiryo UI"/>
              </a:rPr>
              <a:t/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sng">
                <a:solidFill>
                  <a:schemeClr val="dk1"/>
                </a:solidFill>
                <a:latin typeface="Meiryo UI"/>
              </a:rPr>
              <a:t>認識共有</a:t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none">
                <a:solidFill>
                  <a:schemeClr val="dk1"/>
                </a:solidFill>
                <a:latin typeface="Meiryo UI"/>
              </a:rPr>
              <a:t>・認識共有の頻度</a:t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none">
                <a:solidFill>
                  <a:schemeClr val="dk1"/>
                </a:solidFill>
                <a:latin typeface="Meiryo UI"/>
              </a:rPr>
              <a:t>　月イチ１日＜＜月２の半日</a:t>
            </a: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</a:p>
          <a:p>
            <a:pPr algn="l" indent="0" lvl="0" marL="0" marR="0">
              <a:spcBef>
                <a:spcPts val="0"/>
              </a:spcBef>
              <a:spcAft>
                <a:spcPts val="0"/>
              </a:spcAft>
              <a:buNone/>
            </a:pPr>
            <a:r>
              <a:rPr sz="3600" u="none">
                <a:solidFill>
                  <a:schemeClr val="dk1"/>
                </a:solidFill>
                <a:latin typeface="Meiryo UI"/>
              </a:rPr>
              <a:t>・実作業ベースの体験共有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CF354711-21B6-4C48-B051-847711B8109E}" name="Office_42570633_TF44450328" vid="{AAC9B405-7118-4006-B0F3-692F9765C8C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Company/>
  <Words>3330</Words>
  <Paragraphs>876</Paragraphs>
  <Slides>37</Slides>
  <Notes>36</Notes>
  <TotalTime>4121</TotalTime>
  <HiddenSlides>0</HiddenSlides>
  <MMClips>0</MMClips>
  <ScaleCrop>false</ScaleCrop>
  <HeadingPairs>
    <vt:vector baseType="variant" size="6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baseType="lpstr" size="48">
      <vt:lpstr>Libre Franklin Medium</vt:lpstr>
      <vt:lpstr>Meiryo UI</vt:lpstr>
      <vt:lpstr>NotoSansJP</vt:lpstr>
      <vt:lpstr>Meiryo</vt:lpstr>
      <vt:lpstr>Meiryo</vt:lpstr>
      <vt:lpstr>Arial</vt:lpstr>
      <vt:lpstr>Calibri</vt:lpstr>
      <vt:lpstr>Sagona ExtraLight</vt:lpstr>
      <vt:lpstr>Speak Pro</vt:lpstr>
      <vt:lpstr>Times New Roman</vt:lpstr>
      <vt:lpstr>Office テーマ</vt:lpstr>
      <vt:lpstr>サーバレスアーキテクチャーの適用による システム開発期間短縮効果の検証</vt:lpstr>
      <vt:lpstr>アジェンダ</vt:lpstr>
      <vt:lpstr>１．紹介 　　前年度からの継続 　　 　</vt:lpstr>
      <vt:lpstr>２．問題提起 　　DX推進の必要性 　</vt:lpstr>
      <vt:lpstr>２．問題提起 　　レガシーシステム 　</vt:lpstr>
      <vt:lpstr>２．問題提起 　　レガシーシステム 　</vt:lpstr>
      <vt:lpstr>PowerPoint プレゼンテーション</vt:lpstr>
      <vt:lpstr>PowerPoint プレゼンテーション</vt:lpstr>
      <vt:lpstr>４．検証 　　仮説 　</vt:lpstr>
      <vt:lpstr>PowerPoint プレゼンテーション</vt:lpstr>
      <vt:lpstr>PowerPoint プレゼンテーション</vt:lpstr>
      <vt:lpstr>４．検証 　　モデルシステムのシステム構成 　</vt:lpstr>
      <vt:lpstr>４．検証 　　グッズ購買システム：商品カタログ参照機能　</vt:lpstr>
      <vt:lpstr>４．検証 　　モデルシステム：ポイント参照機能　</vt:lpstr>
      <vt:lpstr>４．検証 　　モデルシステム：商品購入機能　</vt:lpstr>
      <vt:lpstr>４．検証 　　「Ａ_構築作業時間」の計測の手順 　</vt:lpstr>
      <vt:lpstr>４．検証 　　Step② 設計　要求仕様書（抜粋）</vt:lpstr>
      <vt:lpstr>４．検証 　　Step② 設計　パラメータシート（抜粋）</vt:lpstr>
      <vt:lpstr>４．検証 　　「Ａ_構築作業時間」の計測の手順 　</vt:lpstr>
      <vt:lpstr>４．検証 　　Step③ アプリケーション開発（抜粋）</vt:lpstr>
      <vt:lpstr>４．検証 　　Step③ アプリケーション開発（抜粋）</vt:lpstr>
      <vt:lpstr>４．検証 　　計測結果(「A_構築作業時間」)  　</vt:lpstr>
      <vt:lpstr>４．検証 　　「B_ドキュメント作成量」の計測の手順 　</vt:lpstr>
      <vt:lpstr>４．検証 　　計測結果(「B_ドキュメント作成量」) 　</vt:lpstr>
      <vt:lpstr>PowerPoint プレゼンテーション</vt:lpstr>
      <vt:lpstr>PowerPoint プレゼンテーション</vt:lpstr>
      <vt:lpstr>５．考察 　　結論 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（参考）JGS活動について 　　新型コロナ感染症の影響で集合形式 ⇒ WEB会議形式 にシフト</vt:lpstr>
      <vt:lpstr>PowerPoint プレゼンテーション</vt:lpstr>
    </vt:vector>
  </TitlesOfParts>
  <LinksUpToDate>false</LinksUpToDate>
  <SharedDoc>false</SharedDoc>
  <HyperlinksChanged>false</HyperlinksChanged>
  <Application>Microsoft Office PowerPoint</Application>
  <AppVersion>16.0000</AppVersion>
  <PresentationFormat>画面に合わせる 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2020-10-03T07:43:30Z</dcterms:created>
  <dc:creator>松隈 涼太</dc:creator>
  <cp:lastModifiedBy>松隈 涼太</cp:lastModifiedBy>
  <dcterms:modified xsi:type="dcterms:W3CDTF">2020-10-25T02:35:10Z</dcterms:modified>
  <cp:revision>102</cp:revision>
  <dc:title>サーバレスアーキテクチャーの適用による システム開発期間短縮効果の検証</dc:title>
</cp:coreProperties>
</file>